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62" r:id="rId4"/>
    <p:sldId id="257" r:id="rId5"/>
    <p:sldId id="259" r:id="rId6"/>
    <p:sldId id="263" r:id="rId7"/>
    <p:sldId id="264" r:id="rId8"/>
    <p:sldId id="267" r:id="rId9"/>
    <p:sldId id="270" r:id="rId10"/>
    <p:sldId id="269" r:id="rId11"/>
    <p:sldId id="268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78767" autoAdjust="0"/>
  </p:normalViewPr>
  <p:slideViewPr>
    <p:cSldViewPr snapToGrid="0">
      <p:cViewPr varScale="1">
        <p:scale>
          <a:sx n="106" d="100"/>
          <a:sy n="106" d="100"/>
        </p:scale>
        <p:origin x="8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2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EAC9D-2A2B-480B-A22B-635224C14661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D92C1-F2ED-48E6-9150-17C597B5F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는 요구사항과 통일함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D92C1-F2ED-48E6-9150-17C597B5F0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2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는 요구사항과 통일함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D92C1-F2ED-48E6-9150-17C597B5F0B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8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6" y="23813"/>
            <a:ext cx="1975313" cy="5978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597838" cy="59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02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7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77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595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83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137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98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82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11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02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79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65813"/>
            <a:ext cx="10515600" cy="48111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8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050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649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E437A6-1414-4848-814E-2B3182B5E250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EFBE93-D04E-428A-A521-B00954400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620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75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33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2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9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07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14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664F4-73F6-4412-8A97-499A7D2981E4}" type="datetimeFigureOut">
              <a:rPr lang="ko-KR" altLang="en-US" smtClean="0"/>
              <a:t>2022-10-06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7D4DF-4EFD-4F84-BFE8-1E2DADF24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90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58804683"/>
              </p:ext>
            </p:extLst>
          </p:nvPr>
        </p:nvGraphicFramePr>
        <p:xfrm>
          <a:off x="47329" y="60083"/>
          <a:ext cx="12095666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텍스트 개체 틀 18"/>
          <p:cNvSpPr txBox="1">
            <a:spLocks/>
          </p:cNvSpPr>
          <p:nvPr userDrawn="1"/>
        </p:nvSpPr>
        <p:spPr>
          <a:xfrm>
            <a:off x="1199457" y="110750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페이지 명 작성</a:t>
            </a:r>
            <a:endParaRPr lang="ko-KR" altLang="en-US" dirty="0"/>
          </a:p>
        </p:txBody>
      </p:sp>
      <p:sp>
        <p:nvSpPr>
          <p:cNvPr id="9" name="텍스트 개체 틀 18"/>
          <p:cNvSpPr txBox="1">
            <a:spLocks/>
          </p:cNvSpPr>
          <p:nvPr userDrawn="1"/>
        </p:nvSpPr>
        <p:spPr>
          <a:xfrm>
            <a:off x="5231904" y="110750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그룹 타이틀 명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191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04911"/>
            <a:ext cx="9144000" cy="2387600"/>
          </a:xfr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solidFill>
                  <a:schemeClr val="bg1"/>
                </a:solidFill>
              </a:rPr>
              <a:t>CCTV TimeLine Checker</a:t>
            </a:r>
            <a:br>
              <a:rPr lang="en-US" altLang="ko-KR" dirty="0" smtClean="0">
                <a:solidFill>
                  <a:schemeClr val="bg1"/>
                </a:solidFill>
              </a:rPr>
            </a:br>
            <a:r>
              <a:rPr lang="en-US" altLang="ko-KR" sz="4800" dirty="0" smtClean="0">
                <a:solidFill>
                  <a:schemeClr val="bg1"/>
                </a:solidFill>
              </a:rPr>
              <a:t>[</a:t>
            </a:r>
            <a:r>
              <a:rPr lang="ko-KR" altLang="en-US" sz="4800" dirty="0" smtClean="0">
                <a:solidFill>
                  <a:schemeClr val="bg1"/>
                </a:solidFill>
              </a:rPr>
              <a:t>화면</a:t>
            </a:r>
            <a:r>
              <a:rPr lang="en-US" altLang="ko-KR" sz="4800" dirty="0" smtClean="0">
                <a:solidFill>
                  <a:schemeClr val="bg1"/>
                </a:solidFill>
              </a:rPr>
              <a:t> </a:t>
            </a:r>
            <a:r>
              <a:rPr lang="ko-KR" altLang="en-US" sz="4800" dirty="0" smtClean="0">
                <a:solidFill>
                  <a:schemeClr val="bg1"/>
                </a:solidFill>
              </a:rPr>
              <a:t>설계서</a:t>
            </a:r>
            <a:r>
              <a:rPr lang="en-US" altLang="ko-KR" sz="4800" dirty="0" smtClean="0">
                <a:solidFill>
                  <a:schemeClr val="bg1"/>
                </a:solidFill>
              </a:rPr>
              <a:t>]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33342"/>
              </p:ext>
            </p:extLst>
          </p:nvPr>
        </p:nvGraphicFramePr>
        <p:xfrm>
          <a:off x="3442624" y="4501576"/>
          <a:ext cx="512445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6875">
                  <a:extLst>
                    <a:ext uri="{9D8B030D-6E8A-4147-A177-3AD203B41FA5}">
                      <a16:colId xmlns:a16="http://schemas.microsoft.com/office/drawing/2014/main" val="3106197218"/>
                    </a:ext>
                  </a:extLst>
                </a:gridCol>
                <a:gridCol w="3457575">
                  <a:extLst>
                    <a:ext uri="{9D8B030D-6E8A-4147-A177-3AD203B41FA5}">
                      <a16:colId xmlns:a16="http://schemas.microsoft.com/office/drawing/2014/main" val="2805710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   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34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작성일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2022/10/05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33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소속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선문대학교</a:t>
                      </a:r>
                      <a:r>
                        <a:rPr lang="ko-KR" altLang="en-US" dirty="0" smtClean="0"/>
                        <a:t> 컴퓨터공학부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86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개발자 성명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최승준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59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7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531" y="173619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화면 설명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화면 레이아웃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93189" y="533825"/>
          <a:ext cx="2946423" cy="277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요약사항을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51579" y="698015"/>
            <a:ext cx="7468763" cy="566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51579" y="713212"/>
            <a:ext cx="7443698" cy="6884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CCTV Map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637473" y="840726"/>
            <a:ext cx="433438" cy="4334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851579" y="5203658"/>
            <a:ext cx="2421010" cy="115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TimeLine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05677" y="5203657"/>
            <a:ext cx="2415609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CCTV Map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54375" y="5212421"/>
            <a:ext cx="2523356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Settting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16326" y="1442304"/>
            <a:ext cx="7339268" cy="37297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88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531" y="173619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화면 설명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화면 레이아웃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93189" y="533825"/>
          <a:ext cx="2946423" cy="277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요약사항을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02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</a:t>
            </a:r>
            <a:r>
              <a:rPr lang="en-US" altLang="ko-KR" dirty="0" smtClean="0"/>
              <a:t> : https://yslab.kr/148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76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Version History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25068"/>
              </p:ext>
            </p:extLst>
          </p:nvPr>
        </p:nvGraphicFramePr>
        <p:xfrm>
          <a:off x="838200" y="1458408"/>
          <a:ext cx="10515600" cy="465302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86428">
                  <a:extLst>
                    <a:ext uri="{9D8B030D-6E8A-4147-A177-3AD203B41FA5}">
                      <a16:colId xmlns:a16="http://schemas.microsoft.com/office/drawing/2014/main" val="51550507"/>
                    </a:ext>
                  </a:extLst>
                </a:gridCol>
                <a:gridCol w="1099595">
                  <a:extLst>
                    <a:ext uri="{9D8B030D-6E8A-4147-A177-3AD203B41FA5}">
                      <a16:colId xmlns:a16="http://schemas.microsoft.com/office/drawing/2014/main" val="3356267239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853022694"/>
                    </a:ext>
                  </a:extLst>
                </a:gridCol>
                <a:gridCol w="7244787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version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Owner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Content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V0.1</a:t>
                      </a:r>
                      <a:endParaRPr lang="ko-KR" alt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0000/00/00</a:t>
                      </a:r>
                      <a:endParaRPr lang="ko-KR" alt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변경 또는 추가 내용을 기술</a:t>
                      </a:r>
                      <a:endParaRPr lang="ko-KR" altLang="en-US" sz="16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V0.1</a:t>
                      </a:r>
                      <a:endParaRPr lang="ko-KR" altLang="en-US" sz="16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최승준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2022/10/05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최초 작성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20925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45327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7138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96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53308"/>
              </p:ext>
            </p:extLst>
          </p:nvPr>
        </p:nvGraphicFramePr>
        <p:xfrm>
          <a:off x="838200" y="1458408"/>
          <a:ext cx="10515600" cy="547598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24325">
                  <a:extLst>
                    <a:ext uri="{9D8B030D-6E8A-4147-A177-3AD203B41FA5}">
                      <a16:colId xmlns:a16="http://schemas.microsoft.com/office/drawing/2014/main" val="51550507"/>
                    </a:ext>
                  </a:extLst>
                </a:gridCol>
                <a:gridCol w="1224325">
                  <a:extLst>
                    <a:ext uri="{9D8B030D-6E8A-4147-A177-3AD203B41FA5}">
                      <a16:colId xmlns:a16="http://schemas.microsoft.com/office/drawing/2014/main" val="2065224516"/>
                    </a:ext>
                  </a:extLst>
                </a:gridCol>
                <a:gridCol w="8066950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구분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Content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5816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목적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CCTV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가 존재하는 구역을 지도상에 표시하고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과거 이동 경로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 상의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CCTV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위치를 확인할 수 있다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5816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기대효과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사용자는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CCTV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가 있는 비교적 치안이 높은 구역을 확인하여 이동 경로로 삼을 수 있으며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사용자가 사건 및 사고를 당했을 때 그 당시의 이동 경로에 있었던 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CCTV</a:t>
                      </a:r>
                      <a:r>
                        <a:rPr lang="ko-KR" altLang="en-US" sz="1600" baseline="0" dirty="0" smtClean="0">
                          <a:solidFill>
                            <a:schemeClr val="tx1"/>
                          </a:solidFill>
                        </a:rPr>
                        <a:t>를 파악하여 증거 수집을 용이하게 한다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20925"/>
                  </a:ext>
                </a:extLst>
              </a:tr>
              <a:tr h="581628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사용 기술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및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도구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Front-End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React.js</a:t>
                      </a:r>
                      <a:r>
                        <a:rPr lang="en-US" altLang="ko-KR" sz="1600" baseline="0" dirty="0" smtClean="0"/>
                        <a:t>, Next.js, </a:t>
                      </a:r>
                      <a:r>
                        <a:rPr lang="en-US" altLang="ko-KR" sz="1600" baseline="0" dirty="0" err="1" smtClean="0"/>
                        <a:t>TailwindCSS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Back-End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Next.js,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en-US" altLang="ko-KR" sz="1600" baseline="0" dirty="0" err="1" smtClean="0"/>
                        <a:t>Prisma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45327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Database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aseline="0" dirty="0" smtClean="0"/>
                        <a:t>MongoDB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7138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IDE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smtClean="0"/>
                        <a:t>Visual</a:t>
                      </a:r>
                      <a:r>
                        <a:rPr lang="en-US" altLang="ko-KR" sz="1600" baseline="0" dirty="0" smtClean="0"/>
                        <a:t> Studio Code 2019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/>
                        <a:t>Etc</a:t>
                      </a:r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969223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883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25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of Screens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875167"/>
              </p:ext>
            </p:extLst>
          </p:nvPr>
        </p:nvGraphicFramePr>
        <p:xfrm>
          <a:off x="838200" y="1226916"/>
          <a:ext cx="10515600" cy="545855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151144">
                  <a:extLst>
                    <a:ext uri="{9D8B030D-6E8A-4147-A177-3AD203B41FA5}">
                      <a16:colId xmlns:a16="http://schemas.microsoft.com/office/drawing/2014/main" val="51550507"/>
                    </a:ext>
                  </a:extLst>
                </a:gridCol>
                <a:gridCol w="1217406">
                  <a:extLst>
                    <a:ext uri="{9D8B030D-6E8A-4147-A177-3AD203B41FA5}">
                      <a16:colId xmlns:a16="http://schemas.microsoft.com/office/drawing/2014/main" val="335626723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853022694"/>
                    </a:ext>
                  </a:extLst>
                </a:gridCol>
                <a:gridCol w="6470650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그룹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Page Title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5816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1-TU-01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설명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  <a:r>
                        <a:rPr lang="ko-KR" altLang="en-US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페이지의 사용 방법을 알려준다</a:t>
                      </a:r>
                      <a:r>
                        <a:rPr lang="en-US" altLang="ko-KR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1-TU-02</a:t>
                      </a:r>
                      <a:endParaRPr lang="ko-KR" altLang="en-US" sz="15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레이아웃 출력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</a:t>
                      </a:r>
                      <a:r>
                        <a:rPr lang="ko-KR" altLang="en-US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페이지의 레이아웃을 출력한다</a:t>
                      </a:r>
                      <a:r>
                        <a:rPr lang="en-US" altLang="ko-KR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186773"/>
                  </a:ext>
                </a:extLst>
              </a:tr>
              <a:tr h="5816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</a:t>
                      </a:r>
                      <a:r>
                        <a:rPr lang="en-US" altLang="ko-KR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2-CL-01,02,03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 표시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Google</a:t>
                      </a:r>
                      <a:r>
                        <a:rPr lang="en-US" altLang="ko-KR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</a:t>
                      </a:r>
                      <a:r>
                        <a:rPr lang="ko-KR" altLang="en-US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열고 </a:t>
                      </a:r>
                      <a:r>
                        <a:rPr lang="en-US" altLang="ko-KR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 </a:t>
                      </a:r>
                      <a:r>
                        <a:rPr lang="ko-KR" altLang="en-US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위치와 안전 구역을 지도에 출력한다</a:t>
                      </a:r>
                      <a:r>
                        <a:rPr lang="en-US" altLang="ko-KR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620925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2-CL-04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 </a:t>
                      </a:r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팝업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토글</a:t>
                      </a:r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버튼을 누르면 </a:t>
                      </a:r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</a:t>
                      </a:r>
                      <a:r>
                        <a:rPr lang="ko-KR" altLang="en-US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위치를 중심으로 원을 출력하여 지도에 </a:t>
                      </a:r>
                      <a:r>
                        <a:rPr lang="en-US" altLang="ko-KR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</a:t>
                      </a:r>
                      <a:r>
                        <a:rPr lang="ko-KR" altLang="en-US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있는 안전 구역을 출력한다</a:t>
                      </a:r>
                      <a:r>
                        <a:rPr lang="en-US" altLang="ko-KR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58162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 라인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3-TC-01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타임라인 등록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사용자의 위치 기록인 타임 라인을 다운로드 받아서 </a:t>
                      </a:r>
                      <a:r>
                        <a:rPr lang="en-US" altLang="ko-KR" sz="150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json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5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파일을 웹 페이지에 업로드 한다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50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845327"/>
                  </a:ext>
                </a:extLst>
              </a:tr>
              <a:tr h="93906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3-TC-02,03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업로드 파일 검사 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15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타임 라인 범위를 지정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사용자가 업로드한 </a:t>
                      </a:r>
                      <a:r>
                        <a:rPr lang="en-US" altLang="ko-KR" sz="150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json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5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파일이 웹 페이지에서 사용할 수 있는 형식의 </a:t>
                      </a:r>
                      <a:r>
                        <a:rPr lang="en-US" altLang="ko-KR" sz="1500" kern="1200" dirty="0" err="1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json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5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파일인지 검사한다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50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업로드 받은 타임 라인에서 분석할 시간 범위를 지정한다</a:t>
                      </a:r>
                      <a:r>
                        <a:rPr lang="en-US" altLang="ko-KR" sz="1500" kern="1200" dirty="0" smtClean="0">
                          <a:solidFill>
                            <a:schemeClr val="dk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500" kern="1200" dirty="0" smtClean="0">
                        <a:solidFill>
                          <a:schemeClr val="dk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7138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3-TC-04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 라인 속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 분석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사용자가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시간의 타임라인과 이동 경로에 있는 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CCTV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위치를 지도에 표시한다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84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 of Screens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074454"/>
              </p:ext>
            </p:extLst>
          </p:nvPr>
        </p:nvGraphicFramePr>
        <p:xfrm>
          <a:off x="838200" y="1226916"/>
          <a:ext cx="10515600" cy="385641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289050">
                  <a:extLst>
                    <a:ext uri="{9D8B030D-6E8A-4147-A177-3AD203B41FA5}">
                      <a16:colId xmlns:a16="http://schemas.microsoft.com/office/drawing/2014/main" val="51550507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356267239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3853022694"/>
                    </a:ext>
                  </a:extLst>
                </a:gridCol>
                <a:gridCol w="6565900">
                  <a:extLst>
                    <a:ext uri="{9D8B030D-6E8A-4147-A177-3AD203B41FA5}">
                      <a16:colId xmlns:a16="http://schemas.microsoft.com/office/drawing/2014/main" val="573079898"/>
                    </a:ext>
                  </a:extLst>
                </a:gridCol>
              </a:tblGrid>
              <a:tr h="581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그룹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ID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Page Title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Description</a:t>
                      </a:r>
                      <a:endParaRPr lang="ko-KR" altLang="en-US" sz="16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07642"/>
                  </a:ext>
                </a:extLst>
              </a:tr>
              <a:tr h="581628"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관리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-TC-05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5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 라인 분석 결과 저장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타임 라인 분석 결과를 데이터 베이스에 저장한다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43704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4-TC-06,07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결과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불러오기 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삭제</a:t>
                      </a:r>
                    </a:p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이전 분석했던 결과를 불러와서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출력한다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marR="0" indent="-2857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이전 분석했던 결과를 웹 페이지와 데이터베이스에서 삭제한다</a:t>
                      </a:r>
                      <a:r>
                        <a:rPr lang="en-US" altLang="ko-KR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186773"/>
                  </a:ext>
                </a:extLst>
              </a:tr>
              <a:tr h="581628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en-US" sz="15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-TC-08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결과 로컬 저장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결과를 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json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형식으로 사용자의 로컬 저장소에 저장한다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824249"/>
                  </a:ext>
                </a:extLst>
              </a:tr>
              <a:tr h="5816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페이지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5-OP-01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페이지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페이지를 출력한다</a:t>
                      </a:r>
                      <a:r>
                        <a:rPr lang="en-US" altLang="ko-KR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</a:t>
                      </a:r>
                      <a:r>
                        <a:rPr lang="ko-KR" altLang="en-US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테마 설정</a:t>
                      </a:r>
                      <a:r>
                        <a:rPr lang="en-US" altLang="ko-KR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초기화 등이 가능하다</a:t>
                      </a:r>
                      <a:r>
                        <a:rPr lang="en-US" altLang="ko-KR" sz="15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37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4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531" y="173619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화면 설명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화면 레이아웃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894450"/>
              </p:ext>
            </p:extLst>
          </p:nvPr>
        </p:nvGraphicFramePr>
        <p:xfrm>
          <a:off x="9193189" y="533825"/>
          <a:ext cx="2946423" cy="2795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전체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웹페이지의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기본 레이아웃이다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번 버튼으로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 설명 페이지를 출력한다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번의 버튼을 누르면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3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번의 메인 페이지에 해당 페이지가 호출되고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1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번에 타이틀이 해당 페이지 명으로 변경된다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.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페이지 타이틀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dirty="0" smtClean="0">
                          <a:solidFill>
                            <a:schemeClr val="tx1"/>
                          </a:solidFill>
                          <a:latin typeface="+mn-ea"/>
                        </a:rPr>
                        <a:t>화면 설명</a:t>
                      </a:r>
                      <a:r>
                        <a:rPr kumimoji="1"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 페이지 출력</a:t>
                      </a:r>
                      <a:r>
                        <a:rPr kumimoji="1"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메인 페이지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페이지 호출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51579" y="698015"/>
            <a:ext cx="7468763" cy="566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51579" y="713212"/>
            <a:ext cx="7443698" cy="6884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CCTV Map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637473" y="840726"/>
            <a:ext cx="433438" cy="4334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851579" y="5203658"/>
            <a:ext cx="2421010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TimeLine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05677" y="5203657"/>
            <a:ext cx="2415609" cy="1155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CCTV Map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54375" y="5212421"/>
            <a:ext cx="2523356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Settting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16326" y="1442304"/>
            <a:ext cx="7339268" cy="37297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419010" y="870956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101412" y="840726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164079" y="1839234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08542" y="5212421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3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531" y="173619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화면 설명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설명 페이지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93189" y="533825"/>
          <a:ext cx="2946423" cy="277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요약사항을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51579" y="698015"/>
            <a:ext cx="7468763" cy="566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51579" y="713212"/>
            <a:ext cx="7443698" cy="6884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CCTV Map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637473" y="840726"/>
            <a:ext cx="433438" cy="4334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851579" y="5203658"/>
            <a:ext cx="2421010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TimeLine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3305677" y="5203657"/>
            <a:ext cx="2415609" cy="11552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CCTV Map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754375" y="5212421"/>
            <a:ext cx="2523356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Settting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16326" y="1442304"/>
            <a:ext cx="7339268" cy="37297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00562" y="1028701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0562" y="1623109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0562" y="4000741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00562" y="3406333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00562" y="2217517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00562" y="2811925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04173"/>
            <a:ext cx="12192000" cy="3935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45620" y="150471"/>
            <a:ext cx="1516284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Page Title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18"/>
          <p:cNvSpPr txBox="1">
            <a:spLocks/>
          </p:cNvSpPr>
          <p:nvPr/>
        </p:nvSpPr>
        <p:spPr>
          <a:xfrm>
            <a:off x="1120531" y="173619"/>
            <a:ext cx="3553712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689" y="150471"/>
            <a:ext cx="1132390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Group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18"/>
          <p:cNvSpPr txBox="1">
            <a:spLocks/>
          </p:cNvSpPr>
          <p:nvPr/>
        </p:nvSpPr>
        <p:spPr>
          <a:xfrm>
            <a:off x="6261904" y="150471"/>
            <a:ext cx="2824223" cy="300942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화면 레이아웃</a:t>
            </a:r>
            <a:endParaRPr lang="ko-KR" alt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9086127" y="150471"/>
            <a:ext cx="71377" cy="6458673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2866" y="6574420"/>
            <a:ext cx="12169134" cy="3472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121814" y="173619"/>
            <a:ext cx="3070185" cy="300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Description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E672C9C-2796-4CD4-B138-FB14ECB9EF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193189" y="533825"/>
          <a:ext cx="2946423" cy="277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73">
                  <a:extLst>
                    <a:ext uri="{9D8B030D-6E8A-4147-A177-3AD203B41FA5}">
                      <a16:colId xmlns:a16="http://schemas.microsoft.com/office/drawing/2014/main" val="74772085"/>
                    </a:ext>
                  </a:extLst>
                </a:gridCol>
                <a:gridCol w="2595350">
                  <a:extLst>
                    <a:ext uri="{9D8B030D-6E8A-4147-A177-3AD203B41FA5}">
                      <a16:colId xmlns:a16="http://schemas.microsoft.com/office/drawing/2014/main" val="2572474025"/>
                    </a:ext>
                  </a:extLst>
                </a:gridCol>
              </a:tblGrid>
              <a:tr h="2588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4E5263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Summery.</a:t>
                      </a:r>
                      <a:endParaRPr lang="en" altLang="ko-KR" sz="900" b="1" dirty="0">
                        <a:solidFill>
                          <a:srgbClr val="4E5263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900" b="1" dirty="0">
                        <a:solidFill>
                          <a:srgbClr val="4E5263"/>
                        </a:solidFill>
                        <a:latin typeface="SF Pro Text" pitchFamily="2" charset="0"/>
                        <a:ea typeface="SF Pro Text" pitchFamily="2" charset="0"/>
                        <a:sym typeface="맑은 고딕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880267"/>
                  </a:ext>
                </a:extLst>
              </a:tr>
              <a:tr h="786307">
                <a:tc gridSpan="2">
                  <a:txBody>
                    <a:bodyPr/>
                    <a:lstStyle/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Summery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에는 해당 페이지와 관련된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요약사항을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맑은 고딕"/>
                      </a:endParaRP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Content_#001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Content_#002</a:t>
                      </a:r>
                    </a:p>
                    <a:p>
                      <a:pPr marL="108000" marR="0" lvl="0" indent="-10800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맑은 고딕"/>
                        </a:rPr>
                        <a:t>Content_#003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083066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9959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13363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783758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123190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50657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284551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800" b="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45316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851579" y="698015"/>
            <a:ext cx="7468763" cy="5660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51579" y="713212"/>
            <a:ext cx="7443698" cy="6884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CCTV Map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637473" y="840726"/>
            <a:ext cx="433438" cy="4334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916326" y="1442304"/>
            <a:ext cx="7339268" cy="37297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00562" y="1028701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00562" y="1623109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0562" y="4000741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200562" y="3406333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00562" y="2217517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00562" y="2811925"/>
            <a:ext cx="421105" cy="372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1579" y="5203658"/>
            <a:ext cx="2421010" cy="1155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TimeLine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305677" y="5203657"/>
            <a:ext cx="2415609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CCTV Map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5754375" y="5212421"/>
            <a:ext cx="2523356" cy="11552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32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569</Words>
  <Application>Microsoft Office PowerPoint</Application>
  <PresentationFormat>와이드스크린</PresentationFormat>
  <Paragraphs>219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Office 테마</vt:lpstr>
      <vt:lpstr>디자인 사용자 지정</vt:lpstr>
      <vt:lpstr>CCTV TimeLine Checker [화면 설계서]</vt:lpstr>
      <vt:lpstr>참조 : https://yslab.kr/148</vt:lpstr>
      <vt:lpstr>Version History</vt:lpstr>
      <vt:lpstr>프로젝트 개요</vt:lpstr>
      <vt:lpstr>List of Screens</vt:lpstr>
      <vt:lpstr>List of Screens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제목 [UI 설계서]</dc:title>
  <dc:creator>최재성</dc:creator>
  <cp:lastModifiedBy>user</cp:lastModifiedBy>
  <cp:revision>36</cp:revision>
  <dcterms:created xsi:type="dcterms:W3CDTF">2022-10-02T07:30:03Z</dcterms:created>
  <dcterms:modified xsi:type="dcterms:W3CDTF">2022-10-06T12:13:30Z</dcterms:modified>
</cp:coreProperties>
</file>