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9"/>
  </p:notesMasterIdLst>
  <p:sldIdLst>
    <p:sldId id="256" r:id="rId3"/>
    <p:sldId id="262" r:id="rId4"/>
    <p:sldId id="257" r:id="rId5"/>
    <p:sldId id="259" r:id="rId6"/>
    <p:sldId id="263" r:id="rId7"/>
    <p:sldId id="261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84" y="2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223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7EAC9D-2A2B-480B-A22B-635224C14661}" type="datetimeFigureOut">
              <a:rPr lang="ko-KR" altLang="en-US" smtClean="0"/>
              <a:t>2022-10-05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8D92C1-F2ED-48E6-9150-17C597B5F0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4160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664F4-73F6-4412-8A97-499A7D2981E4}" type="datetimeFigureOut">
              <a:rPr lang="ko-KR" altLang="en-US" smtClean="0"/>
              <a:t>2022-10-05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7D4DF-4EFD-4F84-BFE8-1E2DADF24861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476" y="23813"/>
            <a:ext cx="1975313" cy="59783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3"/>
            <a:ext cx="597838" cy="597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3024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664F4-73F6-4412-8A97-499A7D2981E4}" type="datetimeFigureOut">
              <a:rPr lang="ko-KR" altLang="en-US" smtClean="0"/>
              <a:t>2022-10-05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7D4DF-4EFD-4F84-BFE8-1E2DADF248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3571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664F4-73F6-4412-8A97-499A7D2981E4}" type="datetimeFigureOut">
              <a:rPr lang="ko-KR" altLang="en-US" smtClean="0"/>
              <a:t>2022-10-05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7D4DF-4EFD-4F84-BFE8-1E2DADF248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01778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3E437A6-1414-4848-814E-2B3182B5E250}" type="datetimeFigureOut">
              <a:rPr lang="ko-KR" altLang="en-US" smtClean="0"/>
              <a:t>2022-10-05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BEFBE93-D04E-428A-A521-B009544006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15956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3E437A6-1414-4848-814E-2B3182B5E250}" type="datetimeFigureOut">
              <a:rPr lang="ko-KR" altLang="en-US" smtClean="0"/>
              <a:t>2022-10-05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BEFBE93-D04E-428A-A521-B009544006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01830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3E437A6-1414-4848-814E-2B3182B5E250}" type="datetimeFigureOut">
              <a:rPr lang="ko-KR" altLang="en-US" smtClean="0"/>
              <a:t>2022-10-05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BEFBE93-D04E-428A-A521-B009544006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11374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3E437A6-1414-4848-814E-2B3182B5E250}" type="datetimeFigureOut">
              <a:rPr lang="ko-KR" altLang="en-US" smtClean="0"/>
              <a:t>2022-10-05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BEFBE93-D04E-428A-A521-B009544006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3982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3E437A6-1414-4848-814E-2B3182B5E250}" type="datetimeFigureOut">
              <a:rPr lang="ko-KR" altLang="en-US" smtClean="0"/>
              <a:t>2022-10-05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BEFBE93-D04E-428A-A521-B009544006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95825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3E437A6-1414-4848-814E-2B3182B5E250}" type="datetimeFigureOut">
              <a:rPr lang="ko-KR" altLang="en-US" smtClean="0"/>
              <a:t>2022-10-05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BEFBE93-D04E-428A-A521-B009544006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01112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3E437A6-1414-4848-814E-2B3182B5E250}" type="datetimeFigureOut">
              <a:rPr lang="ko-KR" altLang="en-US" smtClean="0"/>
              <a:t>2022-10-05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BEFBE93-D04E-428A-A521-B009544006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776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3E437A6-1414-4848-814E-2B3182B5E250}" type="datetimeFigureOut">
              <a:rPr lang="ko-KR" altLang="en-US" smtClean="0"/>
              <a:t>2022-10-05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BEFBE93-D04E-428A-A521-B009544006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026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1791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65813"/>
            <a:ext cx="10515600" cy="481115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7D4DF-4EFD-4F84-BFE8-1E2DADF248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47880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3E437A6-1414-4848-814E-2B3182B5E250}" type="datetimeFigureOut">
              <a:rPr lang="ko-KR" altLang="en-US" smtClean="0"/>
              <a:t>2022-10-05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BEFBE93-D04E-428A-A521-B009544006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010503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3E437A6-1414-4848-814E-2B3182B5E250}" type="datetimeFigureOut">
              <a:rPr lang="ko-KR" altLang="en-US" smtClean="0"/>
              <a:t>2022-10-05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BEFBE93-D04E-428A-A521-B009544006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064962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3E437A6-1414-4848-814E-2B3182B5E250}" type="datetimeFigureOut">
              <a:rPr lang="ko-KR" altLang="en-US" smtClean="0"/>
              <a:t>2022-10-05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BEFBE93-D04E-428A-A521-B009544006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48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664F4-73F6-4412-8A97-499A7D2981E4}" type="datetimeFigureOut">
              <a:rPr lang="ko-KR" altLang="en-US" smtClean="0"/>
              <a:t>2022-10-05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7D4DF-4EFD-4F84-BFE8-1E2DADF248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16205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664F4-73F6-4412-8A97-499A7D2981E4}" type="datetimeFigureOut">
              <a:rPr lang="ko-KR" altLang="en-US" smtClean="0"/>
              <a:t>2022-10-05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7D4DF-4EFD-4F84-BFE8-1E2DADF248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5756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664F4-73F6-4412-8A97-499A7D2981E4}" type="datetimeFigureOut">
              <a:rPr lang="ko-KR" altLang="en-US" smtClean="0"/>
              <a:t>2022-10-05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7D4DF-4EFD-4F84-BFE8-1E2DADF248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338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664F4-73F6-4412-8A97-499A7D2981E4}" type="datetimeFigureOut">
              <a:rPr lang="ko-KR" altLang="en-US" smtClean="0"/>
              <a:t>2022-10-05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7D4DF-4EFD-4F84-BFE8-1E2DADF248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5123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664F4-73F6-4412-8A97-499A7D2981E4}" type="datetimeFigureOut">
              <a:rPr lang="ko-KR" altLang="en-US" smtClean="0"/>
              <a:t>2022-10-05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7D4DF-4EFD-4F84-BFE8-1E2DADF248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1090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664F4-73F6-4412-8A97-499A7D2981E4}" type="datetimeFigureOut">
              <a:rPr lang="ko-KR" altLang="en-US" smtClean="0"/>
              <a:t>2022-10-05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7D4DF-4EFD-4F84-BFE8-1E2DADF248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5077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664F4-73F6-4412-8A97-499A7D2981E4}" type="datetimeFigureOut">
              <a:rPr lang="ko-KR" altLang="en-US" smtClean="0"/>
              <a:t>2022-10-05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7D4DF-4EFD-4F84-BFE8-1E2DADF248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5142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C664F4-73F6-4412-8A97-499A7D2981E4}" type="datetimeFigureOut">
              <a:rPr lang="ko-KR" altLang="en-US" smtClean="0"/>
              <a:t>2022-10-05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87D4DF-4EFD-4F84-BFE8-1E2DADF248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0909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958804683"/>
              </p:ext>
            </p:extLst>
          </p:nvPr>
        </p:nvGraphicFramePr>
        <p:xfrm>
          <a:off x="47329" y="60083"/>
          <a:ext cx="12095666" cy="63996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63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53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610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707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59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2399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Page Title.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Group Title.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Description.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Page.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4885">
                <a:tc gridSpan="4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텍스트 개체 틀 18"/>
          <p:cNvSpPr txBox="1">
            <a:spLocks/>
          </p:cNvSpPr>
          <p:nvPr userDrawn="1"/>
        </p:nvSpPr>
        <p:spPr>
          <a:xfrm>
            <a:off x="1199457" y="110750"/>
            <a:ext cx="2965331" cy="221025"/>
          </a:xfrm>
          <a:prstGeom prst="rect">
            <a:avLst/>
          </a:prstGeom>
        </p:spPr>
        <p:txBody>
          <a:bodyPr anchor="ctr" anchorCtr="0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mtClean="0"/>
              <a:t>페이지 명 작성</a:t>
            </a:r>
            <a:endParaRPr lang="ko-KR" altLang="en-US" dirty="0"/>
          </a:p>
        </p:txBody>
      </p:sp>
      <p:sp>
        <p:nvSpPr>
          <p:cNvPr id="9" name="텍스트 개체 틀 18"/>
          <p:cNvSpPr txBox="1">
            <a:spLocks/>
          </p:cNvSpPr>
          <p:nvPr userDrawn="1"/>
        </p:nvSpPr>
        <p:spPr>
          <a:xfrm>
            <a:off x="5231904" y="110750"/>
            <a:ext cx="3329469" cy="221025"/>
          </a:xfrm>
          <a:prstGeom prst="rect">
            <a:avLst/>
          </a:prstGeom>
        </p:spPr>
        <p:txBody>
          <a:bodyPr anchor="ctr" anchorCtr="0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mtClean="0"/>
              <a:t>그룹 타이틀 명 작성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1915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404911"/>
            <a:ext cx="9144000" cy="2387600"/>
          </a:xfrm>
          <a:solidFill>
            <a:schemeClr val="tx1">
              <a:lumMod val="65000"/>
              <a:lumOff val="35000"/>
            </a:schemeClr>
          </a:solidFill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altLang="ko-KR" dirty="0" smtClean="0">
                <a:solidFill>
                  <a:schemeClr val="bg1"/>
                </a:solidFill>
              </a:rPr>
              <a:t>CCTV Checker</a:t>
            </a:r>
            <a:br>
              <a:rPr lang="en-US" altLang="ko-KR" dirty="0" smtClean="0">
                <a:solidFill>
                  <a:schemeClr val="bg1"/>
                </a:solidFill>
              </a:rPr>
            </a:br>
            <a:r>
              <a:rPr lang="en-US" altLang="ko-KR" sz="4800" dirty="0" smtClean="0">
                <a:solidFill>
                  <a:schemeClr val="bg1"/>
                </a:solidFill>
              </a:rPr>
              <a:t>[</a:t>
            </a:r>
            <a:r>
              <a:rPr lang="ko-KR" altLang="en-US" sz="4800" dirty="0" smtClean="0">
                <a:solidFill>
                  <a:schemeClr val="bg1"/>
                </a:solidFill>
              </a:rPr>
              <a:t>화면</a:t>
            </a:r>
            <a:r>
              <a:rPr lang="en-US" altLang="ko-KR" sz="4800" dirty="0" smtClean="0">
                <a:solidFill>
                  <a:schemeClr val="bg1"/>
                </a:solidFill>
              </a:rPr>
              <a:t> </a:t>
            </a:r>
            <a:r>
              <a:rPr lang="ko-KR" altLang="en-US" sz="4800" dirty="0" smtClean="0">
                <a:solidFill>
                  <a:schemeClr val="bg1"/>
                </a:solidFill>
              </a:rPr>
              <a:t>설계서</a:t>
            </a:r>
            <a:r>
              <a:rPr lang="en-US" altLang="ko-KR" sz="4800" dirty="0" smtClean="0">
                <a:solidFill>
                  <a:schemeClr val="bg1"/>
                </a:solidFill>
              </a:rPr>
              <a:t>]</a:t>
            </a:r>
            <a:endParaRPr lang="ko-KR" altLang="en-US" sz="4800" dirty="0">
              <a:solidFill>
                <a:schemeClr val="bg1"/>
              </a:solidFill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6033342"/>
              </p:ext>
            </p:extLst>
          </p:nvPr>
        </p:nvGraphicFramePr>
        <p:xfrm>
          <a:off x="3442624" y="4501576"/>
          <a:ext cx="5124450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66875">
                  <a:extLst>
                    <a:ext uri="{9D8B030D-6E8A-4147-A177-3AD203B41FA5}">
                      <a16:colId xmlns:a16="http://schemas.microsoft.com/office/drawing/2014/main" val="3106197218"/>
                    </a:ext>
                  </a:extLst>
                </a:gridCol>
                <a:gridCol w="3457575">
                  <a:extLst>
                    <a:ext uri="{9D8B030D-6E8A-4147-A177-3AD203B41FA5}">
                      <a16:colId xmlns:a16="http://schemas.microsoft.com/office/drawing/2014/main" val="28057105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버   전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5341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작성일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2022/10/05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0330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개발자 소속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선문대학교</a:t>
                      </a:r>
                      <a:r>
                        <a:rPr lang="ko-KR" altLang="en-US" dirty="0" smtClean="0"/>
                        <a:t> 컴퓨터공학부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5861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개발자 성명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최승준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85938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6792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참조</a:t>
            </a:r>
            <a:r>
              <a:rPr lang="en-US" altLang="ko-KR" dirty="0" smtClean="0"/>
              <a:t> : https://yslab.kr/148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5760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Version History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1925068"/>
              </p:ext>
            </p:extLst>
          </p:nvPr>
        </p:nvGraphicFramePr>
        <p:xfrm>
          <a:off x="838200" y="1458408"/>
          <a:ext cx="10515600" cy="4653024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886428">
                  <a:extLst>
                    <a:ext uri="{9D8B030D-6E8A-4147-A177-3AD203B41FA5}">
                      <a16:colId xmlns:a16="http://schemas.microsoft.com/office/drawing/2014/main" val="51550507"/>
                    </a:ext>
                  </a:extLst>
                </a:gridCol>
                <a:gridCol w="1099595">
                  <a:extLst>
                    <a:ext uri="{9D8B030D-6E8A-4147-A177-3AD203B41FA5}">
                      <a16:colId xmlns:a16="http://schemas.microsoft.com/office/drawing/2014/main" val="3356267239"/>
                    </a:ext>
                  </a:extLst>
                </a:gridCol>
                <a:gridCol w="1284790">
                  <a:extLst>
                    <a:ext uri="{9D8B030D-6E8A-4147-A177-3AD203B41FA5}">
                      <a16:colId xmlns:a16="http://schemas.microsoft.com/office/drawing/2014/main" val="3853022694"/>
                    </a:ext>
                  </a:extLst>
                </a:gridCol>
                <a:gridCol w="7244787">
                  <a:extLst>
                    <a:ext uri="{9D8B030D-6E8A-4147-A177-3AD203B41FA5}">
                      <a16:colId xmlns:a16="http://schemas.microsoft.com/office/drawing/2014/main" val="573079898"/>
                    </a:ext>
                  </a:extLst>
                </a:gridCol>
              </a:tblGrid>
              <a:tr h="5816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version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Owner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Date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Content</a:t>
                      </a:r>
                      <a:endParaRPr lang="ko-KR" altLang="en-US" sz="1600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4807642"/>
                  </a:ext>
                </a:extLst>
              </a:tr>
              <a:tr h="5816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V0.1</a:t>
                      </a:r>
                      <a:endParaRPr lang="ko-KR" altLang="en-US" sz="16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0000/00/00</a:t>
                      </a:r>
                      <a:endParaRPr lang="ko-KR" altLang="en-US" sz="16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변경 또는 추가 내용을 기술</a:t>
                      </a:r>
                      <a:endParaRPr lang="ko-KR" altLang="en-US" sz="16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9543704"/>
                  </a:ext>
                </a:extLst>
              </a:tr>
              <a:tr h="58162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V0.1</a:t>
                      </a:r>
                      <a:endParaRPr lang="ko-KR" altLang="en-US" sz="16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최승준</a:t>
                      </a:r>
                      <a:endParaRPr lang="ko-KR" altLang="en-US" sz="16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2022/10/05</a:t>
                      </a:r>
                      <a:endParaRPr lang="ko-KR" altLang="en-US" sz="16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 smtClean="0"/>
                        <a:t>최초 작성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6620925"/>
                  </a:ext>
                </a:extLst>
              </a:tr>
              <a:tr h="581628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endParaRPr lang="ko-KR" altLang="en-US" sz="1600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0824249"/>
                  </a:ext>
                </a:extLst>
              </a:tr>
              <a:tr h="581628"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endParaRPr lang="ko-KR" altLang="en-US" sz="1600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8845327"/>
                  </a:ext>
                </a:extLst>
              </a:tr>
              <a:tr h="581628"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endParaRPr lang="ko-KR" altLang="en-US" sz="1600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5277138"/>
                  </a:ext>
                </a:extLst>
              </a:tr>
              <a:tr h="581628"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endParaRPr lang="ko-KR" altLang="en-US" sz="1600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337809"/>
                  </a:ext>
                </a:extLst>
              </a:tr>
              <a:tr h="581628"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endParaRPr lang="ko-KR" altLang="en-US" sz="1600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49692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5829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프로젝트 개요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7854905"/>
              </p:ext>
            </p:extLst>
          </p:nvPr>
        </p:nvGraphicFramePr>
        <p:xfrm>
          <a:off x="838200" y="1458408"/>
          <a:ext cx="10515600" cy="5475984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224325">
                  <a:extLst>
                    <a:ext uri="{9D8B030D-6E8A-4147-A177-3AD203B41FA5}">
                      <a16:colId xmlns:a16="http://schemas.microsoft.com/office/drawing/2014/main" val="51550507"/>
                    </a:ext>
                  </a:extLst>
                </a:gridCol>
                <a:gridCol w="1224325">
                  <a:extLst>
                    <a:ext uri="{9D8B030D-6E8A-4147-A177-3AD203B41FA5}">
                      <a16:colId xmlns:a16="http://schemas.microsoft.com/office/drawing/2014/main" val="2065224516"/>
                    </a:ext>
                  </a:extLst>
                </a:gridCol>
                <a:gridCol w="8066950">
                  <a:extLst>
                    <a:ext uri="{9D8B030D-6E8A-4147-A177-3AD203B41FA5}">
                      <a16:colId xmlns:a16="http://schemas.microsoft.com/office/drawing/2014/main" val="573079898"/>
                    </a:ext>
                  </a:extLst>
                </a:gridCol>
              </a:tblGrid>
              <a:tr h="58162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구분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Content</a:t>
                      </a:r>
                      <a:endParaRPr lang="ko-KR" altLang="en-US" sz="1600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4807642"/>
                  </a:ext>
                </a:extLst>
              </a:tr>
              <a:tr h="58162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목적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CCTV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가 존재하는 구역을 지도상에 표시하고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과거 이동 경로</a:t>
                      </a:r>
                      <a:r>
                        <a:rPr lang="ko-KR" altLang="en-US" sz="1600" baseline="0" dirty="0" smtClean="0">
                          <a:solidFill>
                            <a:schemeClr val="tx1"/>
                          </a:solidFill>
                        </a:rPr>
                        <a:t> 상의 </a:t>
                      </a: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</a:rPr>
                        <a:t>CCTV </a:t>
                      </a:r>
                      <a:r>
                        <a:rPr lang="ko-KR" altLang="en-US" sz="1600" baseline="0" dirty="0" smtClean="0">
                          <a:solidFill>
                            <a:schemeClr val="tx1"/>
                          </a:solidFill>
                        </a:rPr>
                        <a:t>위치를 확인할 수 있다</a:t>
                      </a: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9543704"/>
                  </a:ext>
                </a:extLst>
              </a:tr>
              <a:tr h="58162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기대효과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baseline="0" dirty="0" smtClean="0">
                          <a:solidFill>
                            <a:schemeClr val="tx1"/>
                          </a:solidFill>
                        </a:rPr>
                        <a:t>사용자는 </a:t>
                      </a: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</a:rPr>
                        <a:t>CCTV</a:t>
                      </a:r>
                      <a:r>
                        <a:rPr lang="ko-KR" altLang="en-US" sz="1600" baseline="0" dirty="0" smtClean="0">
                          <a:solidFill>
                            <a:schemeClr val="tx1"/>
                          </a:solidFill>
                        </a:rPr>
                        <a:t>가 있는 비교적 치안이 높은 구역을 확인하여 이동 경로로 삼을 수 있으며</a:t>
                      </a: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600" baseline="0" dirty="0" smtClean="0">
                          <a:solidFill>
                            <a:schemeClr val="tx1"/>
                          </a:solidFill>
                        </a:rPr>
                        <a:t>사용자가 사건 및 사고를 당했을 때 그 당시의 이동 경로에 있었던 </a:t>
                      </a: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</a:rPr>
                        <a:t>CCTV</a:t>
                      </a:r>
                      <a:r>
                        <a:rPr lang="ko-KR" altLang="en-US" sz="1600" baseline="0" dirty="0" smtClean="0">
                          <a:solidFill>
                            <a:schemeClr val="tx1"/>
                          </a:solidFill>
                        </a:rPr>
                        <a:t>를 파악하여 증거 수집을 용이하게 한다</a:t>
                      </a: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6620925"/>
                  </a:ext>
                </a:extLst>
              </a:tr>
              <a:tr h="581628"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사용 기술 </a:t>
                      </a:r>
                      <a:endParaRPr lang="en-US" altLang="ko-KR" sz="1600" dirty="0" smtClean="0"/>
                    </a:p>
                    <a:p>
                      <a:pPr algn="ctr" latinLnBrk="1"/>
                      <a:r>
                        <a:rPr lang="ko-KR" altLang="en-US" sz="1600" dirty="0" smtClean="0"/>
                        <a:t>및</a:t>
                      </a:r>
                      <a:endParaRPr lang="en-US" altLang="ko-KR" sz="1600" dirty="0" smtClean="0"/>
                    </a:p>
                    <a:p>
                      <a:pPr algn="ctr" latinLnBrk="1"/>
                      <a:r>
                        <a:rPr lang="ko-KR" altLang="en-US" sz="1600" dirty="0" smtClean="0"/>
                        <a:t>도구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Front-End</a:t>
                      </a:r>
                      <a:endParaRPr lang="ko-KR" altLang="en-US" sz="16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600" dirty="0" smtClean="0"/>
                        <a:t>React.js</a:t>
                      </a:r>
                      <a:r>
                        <a:rPr lang="en-US" altLang="ko-KR" sz="1600" baseline="0" dirty="0" smtClean="0"/>
                        <a:t>, Next.js, </a:t>
                      </a:r>
                      <a:r>
                        <a:rPr lang="en-US" altLang="ko-KR" sz="1600" baseline="0" dirty="0" err="1" smtClean="0"/>
                        <a:t>TailwindCSS</a:t>
                      </a:r>
                      <a:endParaRPr lang="ko-KR" altLang="en-US" sz="1600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0824249"/>
                  </a:ext>
                </a:extLst>
              </a:tr>
              <a:tr h="581628">
                <a:tc v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Back-End</a:t>
                      </a:r>
                      <a:endParaRPr lang="ko-KR" altLang="en-US" sz="16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600" dirty="0" smtClean="0"/>
                        <a:t>Next.js,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en-US" altLang="ko-KR" sz="1600" baseline="0" dirty="0" err="1" smtClean="0"/>
                        <a:t>Prisma</a:t>
                      </a:r>
                      <a:endParaRPr lang="ko-KR" altLang="en-US" sz="1600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8845327"/>
                  </a:ext>
                </a:extLst>
              </a:tr>
              <a:tr h="581628">
                <a:tc v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Database</a:t>
                      </a:r>
                      <a:endParaRPr lang="ko-KR" altLang="en-US" sz="16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600" baseline="0" dirty="0" smtClean="0"/>
                        <a:t>MongoDB</a:t>
                      </a:r>
                      <a:endParaRPr lang="ko-KR" altLang="en-US" sz="1600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5277138"/>
                  </a:ext>
                </a:extLst>
              </a:tr>
              <a:tr h="581628">
                <a:tc v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IDE</a:t>
                      </a:r>
                      <a:endParaRPr lang="ko-KR" altLang="en-US" sz="16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600" dirty="0" smtClean="0"/>
                        <a:t>Visual</a:t>
                      </a:r>
                      <a:r>
                        <a:rPr lang="en-US" altLang="ko-KR" sz="1600" baseline="0" dirty="0" smtClean="0"/>
                        <a:t> Studio Code 2019</a:t>
                      </a:r>
                      <a:endParaRPr lang="ko-KR" altLang="en-US" sz="1600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337809"/>
                  </a:ext>
                </a:extLst>
              </a:tr>
              <a:tr h="581628">
                <a:tc v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/>
                        <a:t>Etc</a:t>
                      </a:r>
                      <a:endParaRPr lang="ko-KR" altLang="en-US" sz="16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 smtClean="0"/>
                        <a:t>미정</a:t>
                      </a:r>
                      <a:endParaRPr lang="ko-KR" altLang="en-US" sz="1600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4969223"/>
                  </a:ext>
                </a:extLst>
              </a:tr>
              <a:tr h="581628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endParaRPr lang="ko-KR" altLang="en-US" sz="1600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18839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2257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List of Screens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1541424"/>
              </p:ext>
            </p:extLst>
          </p:nvPr>
        </p:nvGraphicFramePr>
        <p:xfrm>
          <a:off x="838200" y="1458408"/>
          <a:ext cx="10515600" cy="4653024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092868">
                  <a:extLst>
                    <a:ext uri="{9D8B030D-6E8A-4147-A177-3AD203B41FA5}">
                      <a16:colId xmlns:a16="http://schemas.microsoft.com/office/drawing/2014/main" val="51550507"/>
                    </a:ext>
                  </a:extLst>
                </a:gridCol>
                <a:gridCol w="893155">
                  <a:extLst>
                    <a:ext uri="{9D8B030D-6E8A-4147-A177-3AD203B41FA5}">
                      <a16:colId xmlns:a16="http://schemas.microsoft.com/office/drawing/2014/main" val="3356267239"/>
                    </a:ext>
                  </a:extLst>
                </a:gridCol>
                <a:gridCol w="1284790">
                  <a:extLst>
                    <a:ext uri="{9D8B030D-6E8A-4147-A177-3AD203B41FA5}">
                      <a16:colId xmlns:a16="http://schemas.microsoft.com/office/drawing/2014/main" val="3853022694"/>
                    </a:ext>
                  </a:extLst>
                </a:gridCol>
                <a:gridCol w="7244787">
                  <a:extLst>
                    <a:ext uri="{9D8B030D-6E8A-4147-A177-3AD203B41FA5}">
                      <a16:colId xmlns:a16="http://schemas.microsoft.com/office/drawing/2014/main" val="573079898"/>
                    </a:ext>
                  </a:extLst>
                </a:gridCol>
              </a:tblGrid>
              <a:tr h="5816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그룹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ID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Page Title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Description</a:t>
                      </a:r>
                      <a:endParaRPr lang="ko-KR" altLang="en-US" sz="1600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4807642"/>
                  </a:ext>
                </a:extLst>
              </a:tr>
              <a:tr h="5816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화면 설명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TU-01</a:t>
                      </a:r>
                      <a:endParaRPr lang="ko-KR" altLang="en-US" sz="16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화면 설명</a:t>
                      </a:r>
                      <a:endParaRPr lang="ko-KR" altLang="en-US" sz="16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 smtClean="0"/>
                        <a:t>웹</a:t>
                      </a:r>
                      <a:r>
                        <a:rPr lang="ko-KR" altLang="en-US" sz="1600" baseline="0" dirty="0" smtClean="0"/>
                        <a:t> 페이지의 사용 방법을 알려주는 페이지를 연다</a:t>
                      </a:r>
                      <a:r>
                        <a:rPr lang="en-US" altLang="ko-KR" sz="1600" baseline="0" dirty="0" smtClean="0"/>
                        <a:t>.</a:t>
                      </a:r>
                      <a:endParaRPr lang="ko-KR" altLang="en-US" sz="1600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9543704"/>
                  </a:ext>
                </a:extLst>
              </a:tr>
              <a:tr h="5816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CCTV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위치 표시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CL-01</a:t>
                      </a:r>
                      <a:endParaRPr lang="ko-KR" altLang="en-US" sz="16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CCTV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위치 표시</a:t>
                      </a:r>
                      <a:endParaRPr lang="ko-KR" altLang="en-US" sz="16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 smtClean="0"/>
                        <a:t>지도를 보여주고</a:t>
                      </a:r>
                      <a:r>
                        <a:rPr lang="en-US" altLang="ko-KR" sz="1600" baseline="0" dirty="0" smtClean="0"/>
                        <a:t> CCTV </a:t>
                      </a:r>
                      <a:r>
                        <a:rPr lang="ko-KR" altLang="en-US" sz="1600" baseline="0" dirty="0" smtClean="0"/>
                        <a:t>위치를 지도 위에 출력한다</a:t>
                      </a:r>
                      <a:r>
                        <a:rPr lang="en-US" altLang="ko-KR" sz="1600" baseline="0" dirty="0" smtClean="0"/>
                        <a:t>.</a:t>
                      </a:r>
                      <a:endParaRPr lang="ko-KR" altLang="en-US" sz="1600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6620925"/>
                  </a:ext>
                </a:extLst>
              </a:tr>
              <a:tr h="581628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CL-02</a:t>
                      </a:r>
                      <a:endParaRPr lang="ko-KR" altLang="en-US" sz="1600" dirty="0" smtClean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안전 구역 표시</a:t>
                      </a:r>
                      <a:endParaRPr lang="ko-KR" altLang="en-US" sz="16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 err="1" smtClean="0"/>
                        <a:t>토글</a:t>
                      </a:r>
                      <a:r>
                        <a:rPr lang="ko-KR" altLang="en-US" sz="1600" dirty="0" smtClean="0"/>
                        <a:t> 버튼을 누르면 </a:t>
                      </a:r>
                      <a:r>
                        <a:rPr lang="en-US" altLang="ko-KR" sz="1600" dirty="0" smtClean="0"/>
                        <a:t>CCTV</a:t>
                      </a:r>
                      <a:r>
                        <a:rPr lang="ko-KR" altLang="en-US" sz="1600" baseline="0" dirty="0" smtClean="0"/>
                        <a:t> 위치를 중심으로 원을 출력하여 지도에 </a:t>
                      </a:r>
                      <a:r>
                        <a:rPr lang="en-US" altLang="ko-KR" sz="1600" baseline="0" dirty="0" smtClean="0"/>
                        <a:t>CCTV</a:t>
                      </a:r>
                      <a:r>
                        <a:rPr lang="ko-KR" altLang="en-US" sz="1600" baseline="0" dirty="0" smtClean="0"/>
                        <a:t>가 있는 안전 구역을 출력한다</a:t>
                      </a:r>
                      <a:r>
                        <a:rPr lang="en-US" altLang="ko-KR" sz="1600" baseline="0" dirty="0" smtClean="0"/>
                        <a:t>.</a:t>
                      </a:r>
                      <a:endParaRPr lang="ko-KR" altLang="en-US" sz="1600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0824249"/>
                  </a:ext>
                </a:extLst>
              </a:tr>
              <a:tr h="581628"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endParaRPr lang="ko-KR" altLang="en-US" sz="1600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8845327"/>
                  </a:ext>
                </a:extLst>
              </a:tr>
              <a:tr h="581628"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endParaRPr lang="ko-KR" altLang="en-US" sz="1600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5277138"/>
                  </a:ext>
                </a:extLst>
              </a:tr>
              <a:tr h="581628"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endParaRPr lang="ko-KR" altLang="en-US" sz="1600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337809"/>
                  </a:ext>
                </a:extLst>
              </a:tr>
              <a:tr h="581628"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endParaRPr lang="ko-KR" altLang="en-US" sz="1600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49692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2844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104173"/>
            <a:ext cx="12192000" cy="3935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745620" y="150471"/>
            <a:ext cx="1516284" cy="30094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Page Title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텍스트 개체 틀 18"/>
          <p:cNvSpPr txBox="1">
            <a:spLocks/>
          </p:cNvSpPr>
          <p:nvPr/>
        </p:nvSpPr>
        <p:spPr>
          <a:xfrm>
            <a:off x="1120389" y="150471"/>
            <a:ext cx="3553712" cy="300942"/>
          </a:xfrm>
          <a:prstGeom prst="rect">
            <a:avLst/>
          </a:prstGeom>
          <a:solidFill>
            <a:schemeClr val="bg1"/>
          </a:solidFill>
        </p:spPr>
        <p:txBody>
          <a:bodyPr anchor="ctr" anchorCtr="0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dirty="0" smtClean="0"/>
              <a:t>UI </a:t>
            </a:r>
            <a:r>
              <a:rPr lang="ko-KR" altLang="en-US" sz="1100" dirty="0" err="1" smtClean="0"/>
              <a:t>그룹명</a:t>
            </a:r>
            <a:r>
              <a:rPr lang="ko-KR" altLang="en-US" sz="1100" dirty="0" smtClean="0"/>
              <a:t> 기입</a:t>
            </a:r>
            <a:endParaRPr lang="ko-KR" altLang="en-US" sz="1100" dirty="0"/>
          </a:p>
        </p:txBody>
      </p:sp>
      <p:sp>
        <p:nvSpPr>
          <p:cNvPr id="8" name="직사각형 7"/>
          <p:cNvSpPr/>
          <p:nvPr/>
        </p:nvSpPr>
        <p:spPr>
          <a:xfrm>
            <a:off x="31689" y="150471"/>
            <a:ext cx="1132390" cy="30094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Group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텍스트 개체 틀 18"/>
          <p:cNvSpPr txBox="1">
            <a:spLocks/>
          </p:cNvSpPr>
          <p:nvPr/>
        </p:nvSpPr>
        <p:spPr>
          <a:xfrm>
            <a:off x="6261904" y="150471"/>
            <a:ext cx="2824223" cy="300942"/>
          </a:xfrm>
          <a:prstGeom prst="rect">
            <a:avLst/>
          </a:prstGeom>
          <a:solidFill>
            <a:schemeClr val="bg1"/>
          </a:solidFill>
        </p:spPr>
        <p:txBody>
          <a:bodyPr anchor="ctr" anchorCtr="0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100" dirty="0" smtClean="0"/>
              <a:t>페이지 명 작성</a:t>
            </a:r>
            <a:endParaRPr lang="ko-KR" altLang="en-US" sz="1100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9086127" y="150471"/>
            <a:ext cx="71377" cy="6458673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22866" y="6574420"/>
            <a:ext cx="12169134" cy="34724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9121814" y="173619"/>
            <a:ext cx="3070185" cy="30094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Description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EE672C9C-2796-4CD4-B138-FB14ECB9EF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5102208"/>
              </p:ext>
            </p:extLst>
          </p:nvPr>
        </p:nvGraphicFramePr>
        <p:xfrm>
          <a:off x="9193189" y="533825"/>
          <a:ext cx="2946423" cy="27733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073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2595350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258851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Summery.</a:t>
                      </a:r>
                      <a:endParaRPr lang="en" altLang="ko-KR" sz="900" b="1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786307">
                <a:tc gridSpan="2"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Summery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에는 해당 페이지와 관련된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요약사항을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Content_#001</a:t>
                      </a: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Content_#002</a:t>
                      </a: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Content_#003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24688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24688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  <a:tr h="24688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5783758"/>
                  </a:ext>
                </a:extLst>
              </a:tr>
              <a:tr h="24688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8123190"/>
                  </a:ext>
                </a:extLst>
              </a:tr>
              <a:tr h="24688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5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4350657"/>
                  </a:ext>
                </a:extLst>
              </a:tr>
              <a:tr h="24688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6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9284551"/>
                  </a:ext>
                </a:extLst>
              </a:tr>
              <a:tr h="24688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7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94531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6015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743</TotalTime>
  <Words>208</Words>
  <Application>Microsoft Office PowerPoint</Application>
  <PresentationFormat>와이드스크린</PresentationFormat>
  <Paragraphs>75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Arial</vt:lpstr>
      <vt:lpstr>Office 테마</vt:lpstr>
      <vt:lpstr>디자인 사용자 지정</vt:lpstr>
      <vt:lpstr>CCTV Checker [화면 설계서]</vt:lpstr>
      <vt:lpstr>참조 : https://yslab.kr/148</vt:lpstr>
      <vt:lpstr>Version History</vt:lpstr>
      <vt:lpstr>프로젝트 개요</vt:lpstr>
      <vt:lpstr>List of Screens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프로젝트 제목 [UI 설계서]</dc:title>
  <dc:creator>최재성</dc:creator>
  <cp:lastModifiedBy>user</cp:lastModifiedBy>
  <cp:revision>17</cp:revision>
  <dcterms:created xsi:type="dcterms:W3CDTF">2022-10-02T07:30:03Z</dcterms:created>
  <dcterms:modified xsi:type="dcterms:W3CDTF">2022-10-05T10:53:52Z</dcterms:modified>
</cp:coreProperties>
</file>