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sldIdLst>
    <p:sldId id="256" r:id="rId2"/>
    <p:sldId id="258" r:id="rId3"/>
    <p:sldId id="262" r:id="rId4"/>
    <p:sldId id="261" r:id="rId5"/>
    <p:sldId id="259" r:id="rId6"/>
    <p:sldId id="265" r:id="rId7"/>
    <p:sldId id="266" r:id="rId8"/>
    <p:sldId id="267" r:id="rId9"/>
    <p:sldId id="268" r:id="rId10"/>
    <p:sldId id="263" r:id="rId11"/>
    <p:sldId id="260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32" y="8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3.png"  /><Relationship Id="rId4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c3c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74391" y="388374"/>
            <a:ext cx="7849469" cy="40256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94810" y="1948630"/>
            <a:ext cx="3421380" cy="1097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6600" spc="-300">
                <a:solidFill>
                  <a:schemeClr val="bg2">
                    <a:lumMod val="25000"/>
                  </a:schemeClr>
                </a:solidFill>
              </a:rPr>
              <a:t>필射즉생</a:t>
            </a:r>
            <a:endParaRPr lang="ko-KR" altLang="en-US" sz="6600" spc="-3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86690" y="6150114"/>
            <a:ext cx="1516380" cy="8202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spc="-300">
                <a:solidFill>
                  <a:schemeClr val="bg2">
                    <a:lumMod val="25000"/>
                  </a:schemeClr>
                </a:solidFill>
              </a:rPr>
              <a:t>지도교수 </a:t>
            </a:r>
            <a:r>
              <a:rPr lang="en-US" altLang="ko-KR" sz="1600" spc="-30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ko-KR" altLang="en-US" sz="1600" spc="-300">
                <a:solidFill>
                  <a:schemeClr val="bg2">
                    <a:lumMod val="25000"/>
                  </a:schemeClr>
                </a:solidFill>
              </a:rPr>
              <a:t> 김경철</a:t>
            </a:r>
            <a:endParaRPr lang="ko-KR" altLang="en-US" sz="1600" spc="-30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altLang="ko-KR" sz="1600" spc="-300">
                <a:solidFill>
                  <a:schemeClr val="bg2">
                    <a:lumMod val="25000"/>
                  </a:schemeClr>
                </a:solidFill>
              </a:rPr>
              <a:t>2017182040</a:t>
            </a:r>
            <a:r>
              <a:rPr lang="ko-KR" altLang="en-US" sz="1600" spc="-300">
                <a:solidFill>
                  <a:schemeClr val="bg2">
                    <a:lumMod val="25000"/>
                  </a:schemeClr>
                </a:solidFill>
              </a:rPr>
              <a:t>   정윤제</a:t>
            </a:r>
            <a:endParaRPr lang="ko-KR" altLang="en-US" sz="1600" spc="-30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altLang="ko-KR" sz="1600" spc="-300">
                <a:solidFill>
                  <a:schemeClr val="bg2">
                    <a:lumMod val="25000"/>
                  </a:schemeClr>
                </a:solidFill>
              </a:rPr>
              <a:t>2017182044</a:t>
            </a:r>
            <a:r>
              <a:rPr lang="ko-KR" altLang="en-US" sz="1600" spc="-300">
                <a:solidFill>
                  <a:schemeClr val="bg2">
                    <a:lumMod val="25000"/>
                  </a:schemeClr>
                </a:solidFill>
              </a:rPr>
              <a:t>  최은우</a:t>
            </a:r>
            <a:endParaRPr lang="ko-KR" altLang="en-US" sz="1600" spc="-30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400" y="330200"/>
            <a:ext cx="363753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spc="-300">
                <a:solidFill>
                  <a:schemeClr val="accent4"/>
                </a:solidFill>
              </a:rPr>
              <a:t>향후 개발 일정</a:t>
            </a:r>
            <a:endParaRPr lang="ko-KR" altLang="en-US" sz="4400" spc="-30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4"/>
                </a:solidFill>
              </a:rPr>
              <a:t>Part 7</a:t>
            </a:r>
            <a:endParaRPr lang="ko-KR" altLang="en-US">
              <a:solidFill>
                <a:schemeClr val="accent4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52400" y="1172095"/>
            <a:ext cx="11876116" cy="5552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4865" y="1405620"/>
            <a:ext cx="11362268" cy="50770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36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 smtClean="0">
                <a:solidFill>
                  <a:schemeClr val="accent4"/>
                </a:solidFill>
              </a:rPr>
              <a:t>데모 시연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</a:t>
            </a:r>
            <a:r>
              <a:rPr lang="en-US" altLang="ko-KR" dirty="0" smtClean="0">
                <a:solidFill>
                  <a:schemeClr val="accent4"/>
                </a:solidFill>
              </a:rPr>
              <a:t>8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5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12192000" cy="67249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4368603" y="2791896"/>
            <a:ext cx="3454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 smtClean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endParaRPr lang="ko-KR" altLang="en-US" sz="54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9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909E9-7D4A-4AEB-B907-8E112C97A1AE}"/>
              </a:ext>
            </a:extLst>
          </p:cNvPr>
          <p:cNvCxnSpPr/>
          <p:nvPr/>
        </p:nvCxnSpPr>
        <p:spPr>
          <a:xfrm>
            <a:off x="0" y="1015663"/>
            <a:ext cx="6999316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5234225" y="0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accent1"/>
                </a:solidFill>
                <a:latin typeface="+mj-lt"/>
              </a:rPr>
              <a:t>목차</a:t>
            </a:r>
            <a:endParaRPr lang="ko-KR" altLang="en-US" sz="60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4909E9-7D4A-4AEB-B907-8E112C97A1AE}"/>
              </a:ext>
            </a:extLst>
          </p:cNvPr>
          <p:cNvCxnSpPr/>
          <p:nvPr/>
        </p:nvCxnSpPr>
        <p:spPr>
          <a:xfrm>
            <a:off x="6921500" y="1015663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979170" y="1608887"/>
            <a:ext cx="932757" cy="894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279923" y="1762513"/>
            <a:ext cx="341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2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979170" y="2862597"/>
            <a:ext cx="932757" cy="894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279923" y="3016223"/>
            <a:ext cx="341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2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979170" y="4116307"/>
            <a:ext cx="932757" cy="894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279923" y="4269933"/>
            <a:ext cx="341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32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979170" y="5370017"/>
            <a:ext cx="932757" cy="894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279923" y="5523643"/>
            <a:ext cx="341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32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6632460" y="1608887"/>
            <a:ext cx="932757" cy="894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6933213" y="1762513"/>
            <a:ext cx="341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32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6632460" y="2862597"/>
            <a:ext cx="932757" cy="894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6933213" y="3016223"/>
            <a:ext cx="341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ko-KR" altLang="en-US" sz="32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6632460" y="4116307"/>
            <a:ext cx="932757" cy="894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6933213" y="4269933"/>
            <a:ext cx="341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lang="ko-KR" altLang="en-US" sz="32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6632460" y="5370017"/>
            <a:ext cx="932757" cy="894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6933213" y="5523643"/>
            <a:ext cx="341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endParaRPr lang="ko-KR" altLang="en-US" sz="32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911927" y="1762513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2">
                    <a:lumMod val="25000"/>
                  </a:schemeClr>
                </a:solidFill>
              </a:rPr>
              <a:t>개요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922615" y="3016223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2">
                    <a:lumMod val="25000"/>
                  </a:schemeClr>
                </a:solidFill>
              </a:rPr>
              <a:t>게임 조작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922615" y="4269933"/>
            <a:ext cx="4666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2">
                    <a:lumMod val="25000"/>
                  </a:schemeClr>
                </a:solidFill>
              </a:rPr>
              <a:t>기술 요소와 중점 연구 분야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911927" y="5523642"/>
            <a:ext cx="2983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bg2">
                    <a:lumMod val="25000"/>
                  </a:schemeClr>
                </a:solidFill>
              </a:rPr>
              <a:t>구성원 역할 분담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7560919" y="1762513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2">
                    <a:lumMod val="25000"/>
                  </a:schemeClr>
                </a:solidFill>
              </a:rPr>
              <a:t>개발 내용</a:t>
            </a:r>
            <a:endParaRPr lang="en-US" altLang="ko-KR" sz="3200" spc="-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7560919" y="3016222"/>
            <a:ext cx="2983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bg2">
                    <a:lumMod val="25000"/>
                  </a:schemeClr>
                </a:solidFill>
              </a:rPr>
              <a:t>문제점 및 보완책</a:t>
            </a:r>
            <a:endParaRPr lang="en-US" altLang="ko-KR" sz="3200" spc="-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7560918" y="4267200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bg2">
                    <a:lumMod val="25000"/>
                  </a:schemeClr>
                </a:solidFill>
              </a:rPr>
              <a:t>향후 개발 일정</a:t>
            </a:r>
            <a:endParaRPr lang="en-US" altLang="ko-KR" sz="3200" spc="-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7575905" y="5516669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2">
                    <a:lumMod val="25000"/>
                  </a:schemeClr>
                </a:solidFill>
              </a:rPr>
              <a:t>데모 시연</a:t>
            </a:r>
            <a:endParaRPr lang="en-US" altLang="ko-KR" sz="3200" spc="-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400" y="330200"/>
            <a:ext cx="123623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spc="-300">
                <a:solidFill>
                  <a:schemeClr val="accent4"/>
                </a:solidFill>
              </a:rPr>
              <a:t>개요</a:t>
            </a:r>
            <a:endParaRPr lang="ko-KR" altLang="en-US" sz="4400" spc="-30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4"/>
                </a:solidFill>
              </a:rPr>
              <a:t>Part 1</a:t>
            </a:r>
            <a:endParaRPr lang="ko-KR" altLang="en-US">
              <a:solidFill>
                <a:schemeClr val="accent4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그룹 26"/>
          <p:cNvGrpSpPr/>
          <p:nvPr/>
        </p:nvGrpSpPr>
        <p:grpSpPr>
          <a:xfrm rot="0">
            <a:off x="270510" y="4626034"/>
            <a:ext cx="11679202" cy="1220411"/>
            <a:chOff x="76656" y="4235821"/>
            <a:chExt cx="11679202" cy="1220411"/>
          </a:xfrm>
        </p:grpSpPr>
        <p:sp>
          <p:nvSpPr>
            <p:cNvPr id="28" name="TextBox 27"/>
            <p:cNvSpPr txBox="1"/>
            <p:nvPr/>
          </p:nvSpPr>
          <p:spPr>
            <a:xfrm>
              <a:off x="2369495" y="4731981"/>
              <a:ext cx="7065302" cy="7242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sz="1400"/>
            </a:p>
            <a:p>
              <a:pPr algn="ctr">
                <a:defRPr/>
              </a:pPr>
              <a:r>
                <a:rPr lang="ko-KR" altLang="en-US" sz="1400"/>
                <a:t>예상 플레이타임 </a:t>
              </a:r>
              <a:r>
                <a:rPr lang="en-US" altLang="ko-KR" sz="1400"/>
                <a:t>:</a:t>
              </a:r>
              <a:r>
                <a:rPr lang="ko-KR" altLang="en-US" sz="1400"/>
                <a:t> </a:t>
              </a:r>
              <a:r>
                <a:rPr lang="en-US" altLang="ko-KR" sz="1400"/>
                <a:t>15</a:t>
              </a:r>
              <a:r>
                <a:rPr lang="ko-KR" altLang="en-US" sz="1400"/>
                <a:t>분</a:t>
              </a:r>
              <a:endParaRPr lang="ko-KR" altLang="en-US" sz="1400"/>
            </a:p>
            <a:p>
              <a:pPr algn="ctr">
                <a:defRPr/>
              </a:pPr>
              <a:r>
                <a:rPr lang="ko-KR" altLang="en-US" sz="1400"/>
                <a:t>플레이 인원 </a:t>
              </a:r>
              <a:r>
                <a:rPr lang="en-US" altLang="ko-KR" sz="1400"/>
                <a:t>:</a:t>
              </a:r>
              <a:r>
                <a:rPr lang="ko-KR" altLang="en-US" sz="1400"/>
                <a:t> </a:t>
              </a:r>
              <a:r>
                <a:rPr lang="en-US" altLang="ko-KR" sz="1400"/>
                <a:t>SOLO</a:t>
              </a:r>
              <a:endParaRPr lang="ko-KR" altLang="en-US" sz="1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656" y="4235821"/>
              <a:ext cx="1167920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장르 </a:t>
              </a:r>
              <a:r>
                <a:rPr lang="en-US" altLang="ko-KR" sz="2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:</a:t>
              </a:r>
              <a:r>
                <a:rPr lang="ko-KR" altLang="en-US" sz="2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서바이벌형 </a:t>
              </a:r>
              <a:r>
                <a:rPr lang="en-US" altLang="ko-KR" sz="2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FPS</a:t>
              </a:r>
              <a:endParaRPr lang="en-US" altLang="ko-KR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8961204" y="4592224"/>
            <a:ext cx="2858426" cy="854171"/>
            <a:chOff x="281014" y="4235821"/>
            <a:chExt cx="2858426" cy="854171"/>
          </a:xfrm>
        </p:grpSpPr>
        <p:sp>
          <p:nvSpPr>
            <p:cNvPr id="31" name="TextBox 30"/>
            <p:cNvSpPr txBox="1"/>
            <p:nvPr/>
          </p:nvSpPr>
          <p:spPr>
            <a:xfrm>
              <a:off x="281014" y="4793718"/>
              <a:ext cx="2858426" cy="296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endParaRPr lang="ko-KR" altLang="en-US" sz="1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15320" y="4235821"/>
              <a:ext cx="259080" cy="3874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7253476" y="1437052"/>
            <a:ext cx="2858426" cy="865674"/>
            <a:chOff x="281014" y="4235821"/>
            <a:chExt cx="2858426" cy="865674"/>
          </a:xfrm>
        </p:grpSpPr>
        <p:sp>
          <p:nvSpPr>
            <p:cNvPr id="34" name="TextBox 33"/>
            <p:cNvSpPr txBox="1"/>
            <p:nvPr/>
          </p:nvSpPr>
          <p:spPr>
            <a:xfrm>
              <a:off x="281014" y="4793718"/>
              <a:ext cx="28584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endParaRPr lang="ko-KR" altLang="en-US" sz="1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08548" y="4235821"/>
              <a:ext cx="259080" cy="3898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9126" y="1220610"/>
            <a:ext cx="4241031" cy="3040944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40678" y="1228196"/>
            <a:ext cx="4499328" cy="2955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400" y="330200"/>
            <a:ext cx="243688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spc="-300">
                <a:solidFill>
                  <a:schemeClr val="accent4"/>
                </a:solidFill>
              </a:rPr>
              <a:t>게임 조작</a:t>
            </a:r>
            <a:endParaRPr lang="ko-KR" altLang="en-US" sz="4400" spc="-30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4"/>
                </a:solidFill>
              </a:rPr>
              <a:t>Part 2</a:t>
            </a:r>
            <a:endParaRPr lang="ko-KR" altLang="en-US">
              <a:solidFill>
                <a:schemeClr val="accent4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400" y="330200"/>
            <a:ext cx="641553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spc="-300">
                <a:solidFill>
                  <a:schemeClr val="accent4"/>
                </a:solidFill>
              </a:rPr>
              <a:t>기술 요소와 중점연구 분야</a:t>
            </a:r>
            <a:endParaRPr lang="ko-KR" altLang="en-US" sz="4400" spc="-30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4"/>
                </a:solidFill>
              </a:rPr>
              <a:t>Part 3</a:t>
            </a:r>
            <a:endParaRPr lang="ko-KR" altLang="en-US">
              <a:solidFill>
                <a:schemeClr val="accent4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379860" y="3429000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945722" y="3531284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626092" y="1016326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88876" y="4589050"/>
            <a:ext cx="2106930" cy="8220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chemeClr val="bg1"/>
                </a:solidFill>
                <a:latin typeface="+mj-ea"/>
                <a:ea typeface="+mj-ea"/>
              </a:rPr>
              <a:t>Astar</a:t>
            </a:r>
            <a:r>
              <a:rPr lang="ko-KR" altLang="en-US" sz="2400" spc="-150">
                <a:solidFill>
                  <a:schemeClr val="bg1"/>
                </a:solidFill>
                <a:latin typeface="+mj-ea"/>
                <a:ea typeface="+mj-ea"/>
              </a:rPr>
              <a:t>를 이용한 </a:t>
            </a:r>
            <a:endParaRPr lang="ko-KR" altLang="en-US" sz="2400" spc="-15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bg1"/>
                </a:solidFill>
                <a:latin typeface="+mj-ea"/>
                <a:ea typeface="+mj-ea"/>
              </a:rPr>
              <a:t>길찾기</a:t>
            </a:r>
            <a:endParaRPr lang="ko-KR" altLang="en-US" sz="2400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79234" y="4571412"/>
            <a:ext cx="2697480" cy="4505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bg1"/>
                </a:solidFill>
                <a:latin typeface="+mj-ea"/>
                <a:ea typeface="+mj-ea"/>
              </a:rPr>
              <a:t>조명 및 그림자 적용</a:t>
            </a:r>
            <a:endParaRPr lang="ko-KR" altLang="en-US" sz="2400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6810" y="1989227"/>
            <a:ext cx="2278380" cy="4479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bg1"/>
                </a:solidFill>
                <a:latin typeface="+mj-ea"/>
                <a:ea typeface="+mj-ea"/>
              </a:rPr>
              <a:t>애니메이션 적용</a:t>
            </a:r>
            <a:endParaRPr lang="ko-KR" altLang="en-US" sz="2400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1669" y="4597533"/>
            <a:ext cx="2469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설명</a:t>
            </a:r>
            <a:endParaRPr lang="ko-KR" altLang="en-US" sz="1600" spc="-1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90554" y="4581581"/>
            <a:ext cx="2469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설명</a:t>
            </a:r>
            <a:endParaRPr lang="ko-KR" altLang="en-US" sz="1600" spc="-1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01499" y="1904703"/>
            <a:ext cx="2469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설명</a:t>
            </a:r>
            <a:endParaRPr lang="ko-KR" altLang="en-US" sz="1600" spc="-1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400" y="330200"/>
            <a:ext cx="416331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spc="-300">
                <a:solidFill>
                  <a:schemeClr val="accent4"/>
                </a:solidFill>
              </a:rPr>
              <a:t>구성원 역할 분담</a:t>
            </a:r>
            <a:endParaRPr lang="ko-KR" altLang="en-US" sz="4400" spc="-30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4"/>
                </a:solidFill>
              </a:rPr>
              <a:t>Part 4</a:t>
            </a:r>
            <a:endParaRPr lang="ko-KR" altLang="en-US">
              <a:solidFill>
                <a:schemeClr val="accent4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86538" y="1612375"/>
            <a:ext cx="507128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86538" y="4044640"/>
            <a:ext cx="4997288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96000" y="2774638"/>
            <a:ext cx="5035713" cy="22792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2517" y="2521515"/>
            <a:ext cx="108876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최은우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39190" y="1872781"/>
            <a:ext cx="2019500" cy="13257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애니메이션 적용</a:t>
            </a:r>
            <a:endParaRPr lang="ko-KR" altLang="en-US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pc="-150">
                <a:solidFill>
                  <a:schemeClr val="bg1"/>
                </a:solidFill>
                <a:latin typeface="+mn-ea"/>
              </a:rPr>
              <a:t>Astar</a:t>
            </a:r>
            <a:r>
              <a:rPr lang="ko-KR" altLang="en-US" spc="-150">
                <a:solidFill>
                  <a:schemeClr val="bg1"/>
                </a:solidFill>
                <a:latin typeface="+mn-ea"/>
              </a:rPr>
              <a:t> 알고리즘</a:t>
            </a:r>
            <a:endParaRPr lang="ko-KR" altLang="en-US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맵 제작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66660" y="3155031"/>
            <a:ext cx="1564005" cy="13293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r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조명 및 그림자</a:t>
            </a:r>
            <a:endParaRPr lang="ko-KR" altLang="en-US" spc="-150">
              <a:solidFill>
                <a:schemeClr val="bg1"/>
              </a:solidFill>
              <a:latin typeface="+mn-ea"/>
            </a:endParaRPr>
          </a:p>
          <a:p>
            <a:pPr marL="0" indent="0" algn="r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모델 구하기</a:t>
            </a:r>
            <a:endParaRPr lang="ko-KR" altLang="en-US" spc="-15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/>
              <a:buChar char="§"/>
              <a:defRPr/>
            </a:pPr>
            <a:endParaRPr lang="en-US" altLang="ko-KR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39190" y="4320725"/>
            <a:ext cx="1390850" cy="17352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상점 구현</a:t>
            </a:r>
            <a:endParaRPr lang="ko-KR" altLang="en-US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pc="-150">
                <a:solidFill>
                  <a:schemeClr val="bg1"/>
                </a:solidFill>
                <a:latin typeface="+mn-ea"/>
              </a:rPr>
              <a:t>UI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카메라</a:t>
            </a:r>
            <a:endParaRPr lang="ko-KR" altLang="en-US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충돌처리</a:t>
            </a:r>
            <a:endParaRPr lang="ko-KR" altLang="en-US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42517" y="4947082"/>
            <a:ext cx="108876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정윤제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400" y="330200"/>
            <a:ext cx="243688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spc="-300">
                <a:solidFill>
                  <a:schemeClr val="accent4"/>
                </a:solidFill>
              </a:rPr>
              <a:t>개발 내용</a:t>
            </a:r>
            <a:endParaRPr lang="ko-KR" altLang="en-US" sz="4400" spc="-30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4"/>
                </a:solidFill>
              </a:rPr>
              <a:t>Part 5</a:t>
            </a:r>
            <a:endParaRPr lang="ko-KR" altLang="en-US">
              <a:solidFill>
                <a:schemeClr val="accent4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29027" y="1945764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29027" y="1945762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010405" y="1945764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139753" y="1945764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21787" y="2068042"/>
            <a:ext cx="1135380" cy="3581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상점구현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10404" y="1945762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855420" y="2068042"/>
            <a:ext cx="449580" cy="3581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맵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139751" y="1945762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384523" y="2068042"/>
            <a:ext cx="1649729" cy="3581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적 애니메이션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09538" y="3261037"/>
            <a:ext cx="1789846" cy="33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내용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90916" y="3261037"/>
            <a:ext cx="1789846" cy="33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내용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20265" y="3261037"/>
            <a:ext cx="1789846" cy="33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내용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6135" y="2603727"/>
            <a:ext cx="4059729" cy="3069578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4197" y="2627783"/>
            <a:ext cx="3750935" cy="3023926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74513" y="2620202"/>
            <a:ext cx="3891133" cy="3040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400" y="330200"/>
            <a:ext cx="416331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spc="-300">
                <a:solidFill>
                  <a:schemeClr val="accent4"/>
                </a:solidFill>
              </a:rPr>
              <a:t>문제점 및 보완책</a:t>
            </a:r>
            <a:endParaRPr lang="ko-KR" altLang="en-US" sz="4400" spc="-30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4"/>
                </a:solidFill>
              </a:rPr>
              <a:t>Part 6</a:t>
            </a:r>
            <a:endParaRPr lang="ko-KR" altLang="en-US">
              <a:solidFill>
                <a:schemeClr val="accent4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285" y="1796729"/>
            <a:ext cx="4869180" cy="47831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문제점</a:t>
            </a: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그림자가 </a:t>
            </a:r>
            <a:r>
              <a:rPr lang="en-US" altLang="ko-KR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Object</a:t>
            </a: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에는 적용되나 </a:t>
            </a: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Terrain</a:t>
            </a: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에는 적용되지 않는 중</a:t>
            </a: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적 애니메이션 미흡 </a:t>
            </a: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</a:t>
            </a: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필요한 리소스를 전부 찾기 못함</a:t>
            </a: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4.</a:t>
            </a: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사운드 부재</a:t>
            </a: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22083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3209" y="1792444"/>
            <a:ext cx="4640580" cy="4349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보완책</a:t>
            </a: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</a:t>
            </a: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r>
              <a:rPr lang="en-US" altLang="ko-KR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Terrain</a:t>
            </a: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shader</a:t>
            </a: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문제로 예상되어</a:t>
            </a: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관련하여 찾아볼 예정</a:t>
            </a: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더 다양한 애니메이션 추가</a:t>
            </a: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</a:t>
            </a: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유료 결제</a:t>
            </a: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4.</a:t>
            </a: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차후 추가 예정</a:t>
            </a: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761153" y="420849"/>
            <a:ext cx="8698852" cy="894183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ko-KR" altLang="en-US" sz="3200">
                <a:latin typeface="한컴 소망 B"/>
                <a:ea typeface="한컴 소망 B"/>
              </a:rPr>
              <a:t>현재 개발 상황</a:t>
            </a:r>
            <a:endParaRPr lang="ko-KR" altLang="en-US" sz="3200">
              <a:latin typeface="한컴 소망 B"/>
              <a:ea typeface="한컴 소망 B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6115" y="1595181"/>
            <a:ext cx="9756381" cy="48436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155</ep:Words>
  <ep:PresentationFormat>와이드스크린</ep:PresentationFormat>
  <ep:Paragraphs>77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2021-10-22T06:13:27.000</dcterms:created>
  <dc:creator>Yu Saebyeol</dc:creator>
  <cp:lastModifiedBy>op389</cp:lastModifiedBy>
  <dcterms:modified xsi:type="dcterms:W3CDTF">2023-04-30T20:54:58.905</dcterms:modified>
  <cp:revision>49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