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12/04/2018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obias@mejstad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16665"/>
            <a:ext cx="1799393" cy="3335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Tobias </a:t>
            </a:r>
            <a:r>
              <a:rPr lang="en-US" sz="1600" dirty="0" smtClean="0">
                <a:solidFill>
                  <a:schemeClr val="tx1"/>
                </a:solidFill>
              </a:rPr>
              <a:t>Mejstad</a:t>
            </a:r>
          </a:p>
          <a:p>
            <a:r>
              <a:rPr lang="en-US" sz="800" dirty="0" smtClean="0">
                <a:solidFill>
                  <a:schemeClr val="tx1"/>
                </a:solidFill>
                <a:hlinkClick r:id="rId2"/>
              </a:rPr>
              <a:t>tobias@mejstad.net</a:t>
            </a:r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www.mejstad.net</a:t>
            </a:r>
            <a:endParaRPr lang="en-US" sz="7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93535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Education/Certifications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82987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Industry Experience</a:t>
            </a:r>
            <a:endParaRPr lang="en-US" altLang="zh-CN" sz="9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890711"/>
            <a:ext cx="2952000" cy="3856647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66161" y="2767147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</a:t>
            </a:r>
            <a:r>
              <a:rPr lang="en-US" altLang="zh-CN" sz="900" dirty="0" smtClean="0"/>
              <a:t>Informatics, </a:t>
            </a:r>
            <a:r>
              <a:rPr lang="en-US" altLang="zh-CN" sz="900" dirty="0"/>
              <a:t>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R, C</a:t>
            </a:r>
            <a:r>
              <a:rPr lang="en-US" altLang="zh-CN" sz="900" dirty="0" smtClean="0"/>
              <a:t>#/.NET, </a:t>
            </a:r>
            <a:r>
              <a:rPr lang="en-US" altLang="zh-CN" sz="900" dirty="0" smtClean="0"/>
              <a:t>ITIL 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85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SAS, R</a:t>
              </a:r>
              <a:r>
                <a:rPr lang="en-GB" sz="850" dirty="0"/>
                <a:t>, </a:t>
              </a:r>
              <a:r>
                <a:rPr lang="en-GB" sz="850" dirty="0" smtClean="0"/>
                <a:t>Python, </a:t>
              </a:r>
              <a:r>
                <a:rPr lang="en-GB" sz="850" dirty="0"/>
                <a:t>C#/.NET, Java</a:t>
              </a:r>
              <a:r>
                <a:rPr lang="en-GB" sz="850" dirty="0" smtClean="0"/>
                <a:t>, SQL,</a:t>
              </a:r>
              <a:r>
                <a:rPr lang="en-GB" sz="850" dirty="0"/>
                <a:t> </a:t>
              </a:r>
              <a:r>
                <a:rPr lang="en-GB" sz="850" dirty="0" smtClean="0"/>
                <a:t>VBA, Shell/Bash scripting. Some </a:t>
              </a:r>
              <a:r>
                <a:rPr lang="en-GB" sz="850" dirty="0" err="1" smtClean="0"/>
                <a:t>Powershell</a:t>
              </a:r>
              <a:r>
                <a:rPr lang="en-GB" sz="850" dirty="0" smtClean="0"/>
                <a:t> </a:t>
              </a:r>
              <a:r>
                <a:rPr lang="en-GB" sz="850" dirty="0"/>
                <a:t>and </a:t>
              </a:r>
              <a:r>
                <a:rPr lang="en-GB" sz="850" dirty="0" err="1"/>
                <a:t>LaTeX</a:t>
              </a:r>
              <a:r>
                <a:rPr lang="en-GB" sz="85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85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i="1" dirty="0" smtClean="0"/>
                <a:t>Software</a:t>
              </a:r>
              <a:endParaRPr lang="en-GB" sz="85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SAS - Base, Enterprise </a:t>
              </a:r>
              <a:r>
                <a:rPr lang="en-GB" sz="850" dirty="0"/>
                <a:t>Guide, </a:t>
              </a:r>
              <a:r>
                <a:rPr lang="en-GB" sz="850" dirty="0" smtClean="0"/>
                <a:t>DI Studio, Enterprise </a:t>
              </a:r>
              <a:r>
                <a:rPr lang="en-GB" sz="850" dirty="0"/>
                <a:t>Miner, </a:t>
              </a:r>
              <a:r>
                <a:rPr lang="en-GB" sz="850" dirty="0" smtClean="0"/>
                <a:t>Information </a:t>
              </a:r>
              <a:r>
                <a:rPr lang="en-GB" sz="850" dirty="0"/>
                <a:t>Map Studio, </a:t>
              </a:r>
              <a:r>
                <a:rPr lang="en-GB" sz="850" dirty="0" smtClean="0"/>
                <a:t>Model </a:t>
              </a:r>
              <a:r>
                <a:rPr lang="en-GB" sz="850" dirty="0"/>
                <a:t>Manager, </a:t>
              </a:r>
              <a:r>
                <a:rPr lang="en-GB" sz="850" dirty="0" smtClean="0"/>
                <a:t>BI Dashboard, Web Report </a:t>
              </a:r>
              <a:r>
                <a:rPr lang="en-GB" sz="850" dirty="0"/>
                <a:t>Studio, </a:t>
              </a:r>
              <a:r>
                <a:rPr lang="en-GB" sz="850" dirty="0" smtClean="0"/>
                <a:t>Management Console, etc.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/>
                <a:t>Microsoft </a:t>
              </a:r>
              <a:r>
                <a:rPr lang="en-GB" sz="850" dirty="0" smtClean="0"/>
                <a:t>- Visual </a:t>
              </a:r>
              <a:r>
                <a:rPr lang="en-GB" sz="850" dirty="0"/>
                <a:t>Studio, SQL Server, SSIS, SSRS, Azure Machine Learning, </a:t>
              </a:r>
              <a:r>
                <a:rPr lang="en-GB" sz="850" dirty="0" smtClean="0"/>
                <a:t>Excel</a:t>
              </a:r>
              <a:endParaRPr lang="en-GB" sz="850" dirty="0"/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IBM - </a:t>
              </a:r>
              <a:r>
                <a:rPr lang="en-GB" sz="850" dirty="0" err="1" smtClean="0"/>
                <a:t>InfoSphere</a:t>
              </a:r>
              <a:r>
                <a:rPr lang="en-GB" sz="850" dirty="0" smtClean="0"/>
                <a:t> </a:t>
              </a:r>
              <a:r>
                <a:rPr lang="en-GB" sz="850" dirty="0" err="1"/>
                <a:t>DataStage</a:t>
              </a:r>
              <a:r>
                <a:rPr lang="en-GB" sz="850" dirty="0"/>
                <a:t>, </a:t>
              </a:r>
              <a:r>
                <a:rPr lang="en-GB" sz="850" dirty="0" smtClean="0"/>
                <a:t>Data Manager, SPSS </a:t>
              </a:r>
              <a:r>
                <a:rPr lang="en-GB" sz="850" dirty="0" err="1"/>
                <a:t>Modeler</a:t>
              </a:r>
              <a:r>
                <a:rPr lang="en-GB" sz="850" dirty="0"/>
                <a:t>, </a:t>
              </a:r>
              <a:r>
                <a:rPr lang="en-GB" sz="850" dirty="0" smtClean="0"/>
                <a:t>SPSS </a:t>
              </a:r>
              <a:r>
                <a:rPr lang="en-GB" sz="850" dirty="0"/>
                <a:t>Statistics, </a:t>
              </a:r>
              <a:r>
                <a:rPr lang="en-GB" sz="850" dirty="0" err="1" smtClean="0"/>
                <a:t>Cognos</a:t>
              </a:r>
              <a:r>
                <a:rPr lang="en-GB" sz="850" dirty="0" smtClean="0"/>
                <a:t> BI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smtClean="0"/>
                <a:t>Oracle - SQL </a:t>
              </a:r>
              <a:r>
                <a:rPr lang="en-GB" sz="850" dirty="0"/>
                <a:t>Developer, </a:t>
              </a:r>
              <a:r>
                <a:rPr lang="en-GB" sz="850" dirty="0" smtClean="0"/>
                <a:t>TOAD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85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850" dirty="0" err="1" smtClean="0"/>
                <a:t>RStudio</a:t>
              </a:r>
              <a:r>
                <a:rPr lang="en-GB" sz="850" dirty="0"/>
                <a:t>, R Markdown, </a:t>
              </a:r>
              <a:r>
                <a:rPr lang="en-GB" sz="850" dirty="0" err="1"/>
                <a:t>Jupyter</a:t>
              </a:r>
              <a:r>
                <a:rPr lang="en-GB" sz="850" dirty="0"/>
                <a:t>, </a:t>
              </a:r>
              <a:r>
                <a:rPr lang="en-GB" sz="850" dirty="0" err="1"/>
                <a:t>PyCharm</a:t>
              </a:r>
              <a:r>
                <a:rPr lang="en-GB" sz="850" dirty="0"/>
                <a:t>, PostgreSQL, SQLite, </a:t>
              </a:r>
              <a:r>
                <a:rPr lang="en-GB" sz="850" dirty="0" err="1" smtClean="0"/>
                <a:t>Qlik</a:t>
              </a:r>
              <a:r>
                <a:rPr lang="en-GB" sz="850" dirty="0" smtClean="0"/>
                <a:t>, Git, Subversion</a:t>
              </a:r>
              <a:r>
                <a:rPr lang="en-GB" sz="850" dirty="0"/>
                <a:t>, </a:t>
              </a:r>
              <a:r>
                <a:rPr lang="en-GB" sz="850" dirty="0" err="1" smtClean="0"/>
                <a:t>Gretl</a:t>
              </a:r>
              <a:r>
                <a:rPr lang="en-GB" sz="850" dirty="0"/>
                <a:t>, Visual Rules, </a:t>
              </a:r>
              <a:r>
                <a:rPr lang="en-GB" sz="850" dirty="0" err="1"/>
                <a:t>Logware</a:t>
              </a:r>
              <a:r>
                <a:rPr lang="en-GB" sz="850" dirty="0"/>
                <a:t>, </a:t>
              </a:r>
              <a:r>
                <a:rPr lang="en-GB" sz="850" dirty="0" err="1"/>
                <a:t>ProcessModel</a:t>
              </a:r>
              <a:r>
                <a:rPr lang="en-GB" sz="850" dirty="0"/>
                <a:t>, Palisade’s Decision </a:t>
              </a:r>
              <a:r>
                <a:rPr lang="en-GB" sz="850" dirty="0" smtClean="0"/>
                <a:t>Tools, Linux etc.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altLang="zh-CN" sz="85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US" altLang="zh-CN" sz="850" i="1" dirty="0" smtClean="0"/>
                <a:t>Other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US" altLang="zh-CN" sz="850" dirty="0" smtClean="0"/>
                <a:t>Predictive </a:t>
              </a:r>
              <a:r>
                <a:rPr lang="en-US" altLang="zh-CN" sz="850" dirty="0"/>
                <a:t>modeling, ETL, A/B testing, statistics, Kimball Data Warehouse Methodology, dimensional modeling</a:t>
              </a:r>
              <a:r>
                <a:rPr lang="en-US" altLang="zh-CN" sz="850" dirty="0" smtClean="0"/>
                <a:t>, CRISP-DM</a:t>
              </a:r>
              <a:r>
                <a:rPr lang="en-US" altLang="zh-CN" sz="850" dirty="0"/>
                <a:t>, Scrum, UML, ER-modeling, version control, data cleansing, web scraping, regular expressions, Unix </a:t>
              </a:r>
              <a:r>
                <a:rPr lang="en-US" altLang="zh-CN" sz="850" dirty="0" smtClean="0"/>
                <a:t>tools etc.</a:t>
              </a:r>
              <a:endParaRPr lang="en-US" altLang="zh-CN" sz="850" dirty="0"/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95904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900" b="1" dirty="0" smtClean="0">
                <a:cs typeface="Arial" pitchFamily="34" charset="0"/>
              </a:rPr>
              <a:t>Summary</a:t>
            </a:r>
            <a:endParaRPr lang="en-US" altLang="zh-CN" sz="10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</TotalTime>
  <Words>588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</cp:lastModifiedBy>
  <cp:revision>21</cp:revision>
  <dcterms:created xsi:type="dcterms:W3CDTF">2017-11-12T14:17:26Z</dcterms:created>
  <dcterms:modified xsi:type="dcterms:W3CDTF">2018-04-12T07:39:43Z</dcterms:modified>
</cp:coreProperties>
</file>