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8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78238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Education/Certifications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50992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Industry Experience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748067"/>
            <a:ext cx="2952000" cy="399929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70774" y="2669582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C#, R,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SAS, R</a:t>
              </a:r>
              <a:r>
                <a:rPr lang="en-GB" sz="900" dirty="0"/>
                <a:t>, </a:t>
              </a:r>
              <a:r>
                <a:rPr lang="en-GB" sz="900" dirty="0" smtClean="0"/>
                <a:t>Python, </a:t>
              </a:r>
              <a:r>
                <a:rPr lang="en-GB" sz="900" dirty="0"/>
                <a:t>C#/.NET, Java</a:t>
              </a:r>
              <a:r>
                <a:rPr lang="en-GB" sz="900" dirty="0" smtClean="0"/>
                <a:t>, SQL,</a:t>
              </a:r>
              <a:r>
                <a:rPr lang="en-GB" sz="900" dirty="0"/>
                <a:t> </a:t>
              </a:r>
              <a:r>
                <a:rPr lang="en-GB" sz="900" dirty="0" smtClean="0"/>
                <a:t>VBA, Shell/Bash scripting. Some </a:t>
              </a:r>
              <a:r>
                <a:rPr lang="en-GB" sz="900" dirty="0" err="1" smtClean="0"/>
                <a:t>Powershell</a:t>
              </a:r>
              <a:r>
                <a:rPr lang="en-GB" sz="900" dirty="0" smtClean="0"/>
                <a:t> </a:t>
              </a:r>
              <a:r>
                <a:rPr lang="en-GB" sz="900" dirty="0"/>
                <a:t>and </a:t>
              </a:r>
              <a:r>
                <a:rPr lang="en-GB" sz="900" dirty="0" err="1"/>
                <a:t>LaTeX</a:t>
              </a:r>
              <a:r>
                <a:rPr lang="en-GB" sz="90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90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Software</a:t>
              </a:r>
              <a:endParaRPr lang="en-GB" sz="90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(Base, Enterprise </a:t>
              </a:r>
              <a:r>
                <a:rPr lang="en-GB" sz="900" dirty="0"/>
                <a:t>Guide, </a:t>
              </a:r>
              <a:r>
                <a:rPr lang="en-GB" sz="900" dirty="0" smtClean="0"/>
                <a:t>DI Studio, Enterprise </a:t>
              </a:r>
              <a:r>
                <a:rPr lang="en-GB" sz="900" dirty="0"/>
                <a:t>Miner, </a:t>
              </a:r>
              <a:r>
                <a:rPr lang="en-GB" sz="900" dirty="0" smtClean="0"/>
                <a:t>Information </a:t>
              </a:r>
              <a:r>
                <a:rPr lang="en-GB" sz="900" dirty="0"/>
                <a:t>Map Studio, </a:t>
              </a:r>
              <a:r>
                <a:rPr lang="en-GB" sz="900" dirty="0" smtClean="0"/>
                <a:t>Model </a:t>
              </a:r>
              <a:r>
                <a:rPr lang="en-GB" sz="900" dirty="0"/>
                <a:t>Manager, </a:t>
              </a:r>
              <a:r>
                <a:rPr lang="en-GB" sz="900" dirty="0" smtClean="0"/>
                <a:t>BI Dashboard, Web Report </a:t>
              </a:r>
              <a:r>
                <a:rPr lang="en-GB" sz="900" dirty="0"/>
                <a:t>Studio, </a:t>
              </a:r>
              <a:r>
                <a:rPr lang="en-GB" sz="900" dirty="0" smtClean="0"/>
                <a:t>Management Console, etc.)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/>
                <a:t>Microsoft (Visual Studio, SQL Server, SSIS, SSRS, Azure Machine Learning, Excel) 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IBM (</a:t>
              </a:r>
              <a:r>
                <a:rPr lang="en-GB" sz="900" dirty="0" err="1" smtClean="0"/>
                <a:t>InfoSphere</a:t>
              </a:r>
              <a:r>
                <a:rPr lang="en-GB" sz="900" dirty="0" smtClean="0"/>
                <a:t> </a:t>
              </a:r>
              <a:r>
                <a:rPr lang="en-GB" sz="900" dirty="0" err="1"/>
                <a:t>DataStage</a:t>
              </a:r>
              <a:r>
                <a:rPr lang="en-GB" sz="900" dirty="0"/>
                <a:t>, </a:t>
              </a:r>
              <a:r>
                <a:rPr lang="en-GB" sz="900" dirty="0" smtClean="0"/>
                <a:t>Data Manager, SPSS </a:t>
              </a:r>
              <a:r>
                <a:rPr lang="en-GB" sz="900" dirty="0" err="1"/>
                <a:t>Modeler</a:t>
              </a:r>
              <a:r>
                <a:rPr lang="en-GB" sz="900" dirty="0"/>
                <a:t>, </a:t>
              </a:r>
              <a:r>
                <a:rPr lang="en-GB" sz="900" dirty="0" smtClean="0"/>
                <a:t>SPSS </a:t>
              </a:r>
              <a:r>
                <a:rPr lang="en-GB" sz="900" dirty="0"/>
                <a:t>Statistics, </a:t>
              </a:r>
              <a:r>
                <a:rPr lang="en-GB" sz="900" dirty="0" err="1" smtClean="0"/>
                <a:t>Cognos</a:t>
              </a:r>
              <a:r>
                <a:rPr lang="en-GB" sz="900" dirty="0" smtClean="0"/>
                <a:t> BI)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Oracle (SQL </a:t>
              </a:r>
              <a:r>
                <a:rPr lang="en-GB" sz="900" dirty="0"/>
                <a:t>Developer, </a:t>
              </a:r>
              <a:r>
                <a:rPr lang="en-GB" sz="900" dirty="0" smtClean="0"/>
                <a:t>TOAD)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Other </a:t>
              </a:r>
              <a:r>
                <a:rPr lang="en-GB" sz="900" dirty="0"/>
                <a:t>(</a:t>
              </a:r>
              <a:r>
                <a:rPr lang="en-GB" sz="900" dirty="0" err="1"/>
                <a:t>RStudio</a:t>
              </a:r>
              <a:r>
                <a:rPr lang="en-GB" sz="900" dirty="0"/>
                <a:t>, R Markdown, </a:t>
              </a:r>
              <a:r>
                <a:rPr lang="en-GB" sz="900" dirty="0" err="1"/>
                <a:t>Jupyter</a:t>
              </a:r>
              <a:r>
                <a:rPr lang="en-GB" sz="900" dirty="0"/>
                <a:t>, </a:t>
              </a:r>
              <a:r>
                <a:rPr lang="en-GB" sz="900" dirty="0" err="1"/>
                <a:t>PyCharm</a:t>
              </a:r>
              <a:r>
                <a:rPr lang="en-GB" sz="900" dirty="0"/>
                <a:t>, PostgreSQL, SQLite, </a:t>
              </a:r>
              <a:r>
                <a:rPr lang="en-GB" sz="900" dirty="0" err="1" smtClean="0"/>
                <a:t>QlikView</a:t>
              </a:r>
              <a:r>
                <a:rPr lang="en-GB" sz="900" dirty="0"/>
                <a:t>, SSH, </a:t>
              </a:r>
              <a:r>
                <a:rPr lang="en-GB" sz="900" dirty="0" err="1"/>
                <a:t>PuTTY</a:t>
              </a:r>
              <a:r>
                <a:rPr lang="en-GB" sz="900" dirty="0"/>
                <a:t>, </a:t>
              </a:r>
              <a:r>
                <a:rPr lang="en-GB" sz="900" dirty="0" err="1"/>
                <a:t>WinSCP</a:t>
              </a:r>
              <a:r>
                <a:rPr lang="en-GB" sz="900" dirty="0"/>
                <a:t>, Cygwin, Git, </a:t>
              </a:r>
              <a:r>
                <a:rPr lang="en-GB" sz="900" dirty="0" err="1"/>
                <a:t>TortoiseGit</a:t>
              </a:r>
              <a:r>
                <a:rPr lang="en-GB" sz="900" dirty="0"/>
                <a:t>, Subversion, </a:t>
              </a:r>
              <a:r>
                <a:rPr lang="en-GB" sz="900" dirty="0" err="1" smtClean="0"/>
                <a:t>Gretl</a:t>
              </a:r>
              <a:r>
                <a:rPr lang="en-GB" sz="900" dirty="0"/>
                <a:t>, Visual Rules, </a:t>
              </a:r>
              <a:r>
                <a:rPr lang="en-GB" sz="900" dirty="0" err="1"/>
                <a:t>Logware</a:t>
              </a:r>
              <a:r>
                <a:rPr lang="en-GB" sz="900" dirty="0"/>
                <a:t>, </a:t>
              </a:r>
              <a:r>
                <a:rPr lang="en-GB" sz="900" dirty="0" err="1"/>
                <a:t>ProcessModel</a:t>
              </a:r>
              <a:r>
                <a:rPr lang="en-GB" sz="900" dirty="0"/>
                <a:t>, Palisade’s Decision Tools etc</a:t>
              </a:r>
              <a:r>
                <a:rPr lang="en-GB" sz="900" dirty="0" smtClean="0"/>
                <a:t>.)</a:t>
              </a:r>
              <a:endParaRPr lang="en-US" altLang="zh-CN" sz="9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50573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Summary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556</Words>
  <Application>Microsoft Office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16</cp:revision>
  <dcterms:created xsi:type="dcterms:W3CDTF">2017-11-12T14:17:26Z</dcterms:created>
  <dcterms:modified xsi:type="dcterms:W3CDTF">2018-01-15T09:16:03Z</dcterms:modified>
</cp:coreProperties>
</file>