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CC"/>
    <a:srgbClr val="FFCCFF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721" autoAdjust="0"/>
  </p:normalViewPr>
  <p:slideViewPr>
    <p:cSldViewPr snapToGrid="0">
      <p:cViewPr varScale="1">
        <p:scale>
          <a:sx n="86" d="100"/>
          <a:sy n="86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4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A582-8522-46BA-9C98-CCB84EBAB9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56F24-4922-438B-9BA2-89FB83B23A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2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2192000" cy="348547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8967" y="2237875"/>
            <a:ext cx="12183033" cy="4620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-8967" y="2227627"/>
            <a:ext cx="12200967" cy="2120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Arredondado 3"/>
          <p:cNvSpPr/>
          <p:nvPr/>
        </p:nvSpPr>
        <p:spPr>
          <a:xfrm>
            <a:off x="925159" y="1242509"/>
            <a:ext cx="2571078" cy="22268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3496236" y="1698389"/>
            <a:ext cx="400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gency FB" panose="020B0503020202020204" pitchFamily="34" charset="0"/>
              </a:rPr>
              <a:t>GAMIFICATION NO SITE DO ALBERTO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7659442" y="2365797"/>
            <a:ext cx="1416425" cy="35500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Arredondado 14"/>
          <p:cNvSpPr/>
          <p:nvPr/>
        </p:nvSpPr>
        <p:spPr>
          <a:xfrm>
            <a:off x="9425491" y="2355925"/>
            <a:ext cx="1934584" cy="35500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7887146" y="2330879"/>
            <a:ext cx="10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Meu Perfil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606580" y="2330879"/>
            <a:ext cx="200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Editar Informações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91263" y="2251034"/>
            <a:ext cx="1463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6600"/>
                </a:solidFill>
                <a:latin typeface="Agency FB" panose="020B0503020202020204" pitchFamily="34" charset="0"/>
              </a:rPr>
              <a:t>Integrantes:</a:t>
            </a:r>
            <a:endParaRPr lang="en-US" b="1" dirty="0">
              <a:solidFill>
                <a:srgbClr val="FF6600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845856" y="2914645"/>
            <a:ext cx="7627171" cy="719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014399" y="2865284"/>
            <a:ext cx="2850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Tarefas</a:t>
            </a:r>
            <a:endParaRPr lang="en-US" sz="4000" dirty="0"/>
          </a:p>
        </p:txBody>
      </p:sp>
      <p:grpSp>
        <p:nvGrpSpPr>
          <p:cNvPr id="40" name="Agrupar 39"/>
          <p:cNvGrpSpPr/>
          <p:nvPr/>
        </p:nvGrpSpPr>
        <p:grpSpPr>
          <a:xfrm>
            <a:off x="1076665" y="3689875"/>
            <a:ext cx="2594381" cy="1882589"/>
            <a:chOff x="1167206" y="3606499"/>
            <a:chExt cx="2594381" cy="1882589"/>
          </a:xfrm>
        </p:grpSpPr>
        <p:sp>
          <p:nvSpPr>
            <p:cNvPr id="21" name="Retângulo 20"/>
            <p:cNvSpPr/>
            <p:nvPr/>
          </p:nvSpPr>
          <p:spPr>
            <a:xfrm>
              <a:off x="1167206" y="3606499"/>
              <a:ext cx="2312894" cy="1882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280161" y="3696651"/>
              <a:ext cx="208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6600"/>
                  </a:solidFill>
                </a:rPr>
                <a:t>Status do projeto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233543" y="4257371"/>
              <a:ext cx="2528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6600"/>
                  </a:solidFill>
                </a:rPr>
                <a:t>Descrição do projeto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280161" y="4782220"/>
              <a:ext cx="2173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rgbClr val="FF6600"/>
                  </a:solidFill>
                </a:rPr>
                <a:t>Datas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1262235" y="4095976"/>
              <a:ext cx="2104909" cy="25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1233543" y="4656261"/>
              <a:ext cx="20484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233543" y="5206689"/>
              <a:ext cx="2048432" cy="15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lipse 35"/>
          <p:cNvSpPr/>
          <p:nvPr/>
        </p:nvSpPr>
        <p:spPr>
          <a:xfrm>
            <a:off x="4767430" y="2313439"/>
            <a:ext cx="290457" cy="2559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/>
          <p:cNvSpPr/>
          <p:nvPr/>
        </p:nvSpPr>
        <p:spPr>
          <a:xfrm>
            <a:off x="5149329" y="2325025"/>
            <a:ext cx="290457" cy="2559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/>
          <p:cNvSpPr/>
          <p:nvPr/>
        </p:nvSpPr>
        <p:spPr>
          <a:xfrm>
            <a:off x="5531228" y="2336669"/>
            <a:ext cx="290457" cy="25592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/>
          <p:cNvSpPr/>
          <p:nvPr/>
        </p:nvSpPr>
        <p:spPr>
          <a:xfrm>
            <a:off x="5922087" y="2332059"/>
            <a:ext cx="290457" cy="2559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8967" y="6586708"/>
            <a:ext cx="12192000" cy="365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10758" y="6626714"/>
            <a:ext cx="3411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Copyright </a:t>
            </a:r>
            <a:r>
              <a:rPr lang="pt-BR" sz="1200" dirty="0" err="1" smtClean="0">
                <a:solidFill>
                  <a:schemeClr val="bg1"/>
                </a:solidFill>
              </a:rPr>
              <a:t>Etec</a:t>
            </a:r>
            <a:r>
              <a:rPr lang="pt-BR" sz="1200" dirty="0" smtClean="0">
                <a:solidFill>
                  <a:schemeClr val="bg1"/>
                </a:solidFill>
              </a:rPr>
              <a:t> Prefeito Alberto Feres 2018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6395203" y="4136569"/>
            <a:ext cx="1972451" cy="1548515"/>
          </a:xfrm>
          <a:prstGeom prst="roundRect">
            <a:avLst/>
          </a:prstGeom>
          <a:solidFill>
            <a:schemeClr val="bg1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4966511" y="4552720"/>
            <a:ext cx="1093763" cy="815627"/>
          </a:xfrm>
          <a:prstGeom prst="roundRect">
            <a:avLst/>
          </a:prstGeom>
          <a:solidFill>
            <a:schemeClr val="bg1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ângulo Arredondado 44"/>
          <p:cNvSpPr/>
          <p:nvPr/>
        </p:nvSpPr>
        <p:spPr>
          <a:xfrm>
            <a:off x="8669975" y="4488895"/>
            <a:ext cx="1114787" cy="923179"/>
          </a:xfrm>
          <a:prstGeom prst="roundRect">
            <a:avLst/>
          </a:prstGeom>
          <a:solidFill>
            <a:schemeClr val="bg1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ixaDeTexto 45"/>
          <p:cNvSpPr txBox="1"/>
          <p:nvPr/>
        </p:nvSpPr>
        <p:spPr>
          <a:xfrm>
            <a:off x="6537524" y="4310910"/>
            <a:ext cx="187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gency FB" panose="020B0503020202020204" pitchFamily="34" charset="0"/>
              </a:rPr>
              <a:t>Nome tarefa </a:t>
            </a:r>
          </a:p>
          <a:p>
            <a:r>
              <a:rPr lang="pt-BR" sz="2400" dirty="0" smtClean="0">
                <a:latin typeface="Agency FB" panose="020B0503020202020204" pitchFamily="34" charset="0"/>
              </a:rPr>
              <a:t>Data </a:t>
            </a:r>
          </a:p>
          <a:p>
            <a:r>
              <a:rPr lang="pt-BR" sz="2400" dirty="0" smtClean="0">
                <a:latin typeface="Agency FB" panose="020B0503020202020204" pitchFamily="34" charset="0"/>
              </a:rPr>
              <a:t>Conteúdo 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902287" y="4550300"/>
            <a:ext cx="18776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gency FB" panose="020B0503020202020204" pitchFamily="34" charset="0"/>
              </a:rPr>
              <a:t>Nome tarefa </a:t>
            </a:r>
          </a:p>
          <a:p>
            <a:r>
              <a:rPr lang="pt-BR" sz="1600" dirty="0" smtClean="0">
                <a:latin typeface="Agency FB" panose="020B0503020202020204" pitchFamily="34" charset="0"/>
              </a:rPr>
              <a:t>Data </a:t>
            </a:r>
          </a:p>
          <a:p>
            <a:r>
              <a:rPr lang="pt-BR" sz="1600" dirty="0" smtClean="0">
                <a:latin typeface="Agency FB" panose="020B0503020202020204" pitchFamily="34" charset="0"/>
              </a:rPr>
              <a:t>Conteúdo 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622036" y="4550300"/>
            <a:ext cx="1831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gency FB" panose="020B0503020202020204" pitchFamily="34" charset="0"/>
              </a:rPr>
              <a:t>Nome tarefa </a:t>
            </a:r>
          </a:p>
          <a:p>
            <a:r>
              <a:rPr lang="pt-BR" sz="1600" dirty="0" smtClean="0">
                <a:latin typeface="Agency FB" panose="020B0503020202020204" pitchFamily="34" charset="0"/>
              </a:rPr>
              <a:t>Data </a:t>
            </a:r>
          </a:p>
          <a:p>
            <a:r>
              <a:rPr lang="pt-BR" sz="1600" dirty="0" smtClean="0">
                <a:latin typeface="Agency FB" panose="020B0503020202020204" pitchFamily="34" charset="0"/>
              </a:rPr>
              <a:t>Conteúdo</a:t>
            </a:r>
            <a:r>
              <a:rPr lang="pt-BR" dirty="0" smtClean="0">
                <a:latin typeface="Agency FB" panose="020B0503020202020204" pitchFamily="34" charset="0"/>
              </a:rPr>
              <a:t> 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1" name="Divisa 50"/>
          <p:cNvSpPr/>
          <p:nvPr/>
        </p:nvSpPr>
        <p:spPr>
          <a:xfrm>
            <a:off x="10096123" y="4809244"/>
            <a:ext cx="356839" cy="297400"/>
          </a:xfrm>
          <a:prstGeom prst="chevron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Divisa 51"/>
          <p:cNvSpPr/>
          <p:nvPr/>
        </p:nvSpPr>
        <p:spPr>
          <a:xfrm rot="10800000">
            <a:off x="4355930" y="4821384"/>
            <a:ext cx="361458" cy="342034"/>
          </a:xfrm>
          <a:prstGeom prst="chevron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78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3</cp:revision>
  <dcterms:created xsi:type="dcterms:W3CDTF">2018-05-24T23:15:38Z</dcterms:created>
  <dcterms:modified xsi:type="dcterms:W3CDTF">2018-05-24T23:40:06Z</dcterms:modified>
</cp:coreProperties>
</file>