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6" r:id="rId2"/>
    <p:sldMasterId id="2147483657" r:id="rId3"/>
    <p:sldMasterId id="2147483658" r:id="rId4"/>
  </p:sldMasterIdLst>
  <p:sldIdLst>
    <p:sldId id="256" r:id="rId5"/>
    <p:sldId id="257" r:id="rId6"/>
    <p:sldId id="262" r:id="rId7"/>
    <p:sldId id="258" r:id="rId8"/>
    <p:sldId id="264" r:id="rId9"/>
    <p:sldId id="266" r:id="rId10"/>
    <p:sldId id="265" r:id="rId11"/>
    <p:sldId id="270" r:id="rId12"/>
    <p:sldId id="267" r:id="rId13"/>
    <p:sldId id="271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Lucida Grande" panose="020B0600040502020204" pitchFamily="34" charset="0"/>
        <a:ea typeface="Geneva" panose="020B0503030404040204" pitchFamily="34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Lucida Grande" panose="020B0600040502020204" pitchFamily="34" charset="0"/>
        <a:ea typeface="Geneva" panose="020B0503030404040204" pitchFamily="34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Lucida Grande" panose="020B0600040502020204" pitchFamily="34" charset="0"/>
        <a:ea typeface="Geneva" panose="020B0503030404040204" pitchFamily="34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Lucida Grande" panose="020B0600040502020204" pitchFamily="34" charset="0"/>
        <a:ea typeface="Geneva" panose="020B0503030404040204" pitchFamily="34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Lucida Grande" panose="020B0600040502020204" pitchFamily="34" charset="0"/>
        <a:ea typeface="Geneva" panose="020B0503030404040204" pitchFamily="34" charset="0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Lucida Grande" panose="020B0600040502020204" pitchFamily="34" charset="0"/>
        <a:ea typeface="Geneva" panose="020B0503030404040204" pitchFamily="34" charset="0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Lucida Grande" panose="020B0600040502020204" pitchFamily="34" charset="0"/>
        <a:ea typeface="Geneva" panose="020B0503030404040204" pitchFamily="34" charset="0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Lucida Grande" panose="020B0600040502020204" pitchFamily="34" charset="0"/>
        <a:ea typeface="Geneva" panose="020B0503030404040204" pitchFamily="34" charset="0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Lucida Grande" panose="020B0600040502020204" pitchFamily="34" charset="0"/>
        <a:ea typeface="Geneva" panose="020B050303040404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8DD9B-3951-FE4C-B590-0CFF3C3F8360}" v="67" dt="2023-05-05T07:31:01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6" autoAdjust="0"/>
    <p:restoredTop sz="96318" autoAdjust="0"/>
  </p:normalViewPr>
  <p:slideViewPr>
    <p:cSldViewPr>
      <p:cViewPr varScale="1">
        <p:scale>
          <a:sx n="96" d="100"/>
          <a:sy n="96" d="100"/>
        </p:scale>
        <p:origin x="78" y="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doros Meras" userId="1cc69223-d1e3-407f-9b4d-72987843585c" providerId="ADAL" clId="{9C08DD9B-3951-FE4C-B590-0CFF3C3F8360}"/>
    <pc:docChg chg="undo custSel addSld delSld modSld sldOrd">
      <pc:chgData name="Theodoros Meras" userId="1cc69223-d1e3-407f-9b4d-72987843585c" providerId="ADAL" clId="{9C08DD9B-3951-FE4C-B590-0CFF3C3F8360}" dt="2023-05-05T12:57:07.753" v="3623" actId="20577"/>
      <pc:docMkLst>
        <pc:docMk/>
      </pc:docMkLst>
      <pc:sldChg chg="modSp mod">
        <pc:chgData name="Theodoros Meras" userId="1cc69223-d1e3-407f-9b4d-72987843585c" providerId="ADAL" clId="{9C08DD9B-3951-FE4C-B590-0CFF3C3F8360}" dt="2023-05-01T09:44:58.948" v="2522" actId="20577"/>
        <pc:sldMkLst>
          <pc:docMk/>
          <pc:sldMk cId="0" sldId="257"/>
        </pc:sldMkLst>
        <pc:spChg chg="mod">
          <ac:chgData name="Theodoros Meras" userId="1cc69223-d1e3-407f-9b4d-72987843585c" providerId="ADAL" clId="{9C08DD9B-3951-FE4C-B590-0CFF3C3F8360}" dt="2023-05-01T09:44:58.948" v="2522" actId="20577"/>
          <ac:spMkLst>
            <pc:docMk/>
            <pc:sldMk cId="0" sldId="257"/>
            <ac:spMk id="6147" creationId="{872A8CFA-80F1-50CC-9E69-7F1F2504C9F1}"/>
          </ac:spMkLst>
        </pc:spChg>
      </pc:sldChg>
      <pc:sldChg chg="modSp mod">
        <pc:chgData name="Theodoros Meras" userId="1cc69223-d1e3-407f-9b4d-72987843585c" providerId="ADAL" clId="{9C08DD9B-3951-FE4C-B590-0CFF3C3F8360}" dt="2023-04-30T15:12:03.647" v="1960" actId="255"/>
        <pc:sldMkLst>
          <pc:docMk/>
          <pc:sldMk cId="0" sldId="258"/>
        </pc:sldMkLst>
        <pc:spChg chg="mod">
          <ac:chgData name="Theodoros Meras" userId="1cc69223-d1e3-407f-9b4d-72987843585c" providerId="ADAL" clId="{9C08DD9B-3951-FE4C-B590-0CFF3C3F8360}" dt="2023-04-30T15:12:03.647" v="1960" actId="255"/>
          <ac:spMkLst>
            <pc:docMk/>
            <pc:sldMk cId="0" sldId="258"/>
            <ac:spMk id="7171" creationId="{62B973CB-BD34-9FCB-441A-3BDEB37422F6}"/>
          </ac:spMkLst>
        </pc:spChg>
      </pc:sldChg>
      <pc:sldChg chg="del">
        <pc:chgData name="Theodoros Meras" userId="1cc69223-d1e3-407f-9b4d-72987843585c" providerId="ADAL" clId="{9C08DD9B-3951-FE4C-B590-0CFF3C3F8360}" dt="2023-04-30T09:08:05.845" v="187" actId="2696"/>
        <pc:sldMkLst>
          <pc:docMk/>
          <pc:sldMk cId="3879795969" sldId="261"/>
        </pc:sldMkLst>
      </pc:sldChg>
      <pc:sldChg chg="modSp mod">
        <pc:chgData name="Theodoros Meras" userId="1cc69223-d1e3-407f-9b4d-72987843585c" providerId="ADAL" clId="{9C08DD9B-3951-FE4C-B590-0CFF3C3F8360}" dt="2023-04-30T09:17:48.621" v="383" actId="14100"/>
        <pc:sldMkLst>
          <pc:docMk/>
          <pc:sldMk cId="1012412852" sldId="262"/>
        </pc:sldMkLst>
        <pc:spChg chg="mod">
          <ac:chgData name="Theodoros Meras" userId="1cc69223-d1e3-407f-9b4d-72987843585c" providerId="ADAL" clId="{9C08DD9B-3951-FE4C-B590-0CFF3C3F8360}" dt="2023-04-30T09:17:48.621" v="383" actId="14100"/>
          <ac:spMkLst>
            <pc:docMk/>
            <pc:sldMk cId="1012412852" sldId="262"/>
            <ac:spMk id="6147" creationId="{872A8CFA-80F1-50CC-9E69-7F1F2504C9F1}"/>
          </ac:spMkLst>
        </pc:spChg>
      </pc:sldChg>
      <pc:sldChg chg="modSp add del mod">
        <pc:chgData name="Theodoros Meras" userId="1cc69223-d1e3-407f-9b4d-72987843585c" providerId="ADAL" clId="{9C08DD9B-3951-FE4C-B590-0CFF3C3F8360}" dt="2023-04-30T10:28:31.525" v="1007" actId="2696"/>
        <pc:sldMkLst>
          <pc:docMk/>
          <pc:sldMk cId="1063169457" sldId="263"/>
        </pc:sldMkLst>
        <pc:spChg chg="mod">
          <ac:chgData name="Theodoros Meras" userId="1cc69223-d1e3-407f-9b4d-72987843585c" providerId="ADAL" clId="{9C08DD9B-3951-FE4C-B590-0CFF3C3F8360}" dt="2023-04-30T10:01:39.919" v="699" actId="1037"/>
          <ac:spMkLst>
            <pc:docMk/>
            <pc:sldMk cId="1063169457" sldId="263"/>
            <ac:spMk id="8194" creationId="{7984F4F5-FAA6-D6EC-B3D5-74FDD0B521BA}"/>
          </ac:spMkLst>
        </pc:spChg>
        <pc:spChg chg="mod">
          <ac:chgData name="Theodoros Meras" userId="1cc69223-d1e3-407f-9b4d-72987843585c" providerId="ADAL" clId="{9C08DD9B-3951-FE4C-B590-0CFF3C3F8360}" dt="2023-04-30T10:21:34.751" v="944" actId="255"/>
          <ac:spMkLst>
            <pc:docMk/>
            <pc:sldMk cId="1063169457" sldId="263"/>
            <ac:spMk id="8195" creationId="{15548602-637B-F4A8-397F-DEBAB776456C}"/>
          </ac:spMkLst>
        </pc:spChg>
      </pc:sldChg>
      <pc:sldChg chg="addSp delSp modSp add del mod">
        <pc:chgData name="Theodoros Meras" userId="1cc69223-d1e3-407f-9b4d-72987843585c" providerId="ADAL" clId="{9C08DD9B-3951-FE4C-B590-0CFF3C3F8360}" dt="2023-04-30T09:08:00.660" v="186" actId="2696"/>
        <pc:sldMkLst>
          <pc:docMk/>
          <pc:sldMk cId="2829149297" sldId="263"/>
        </pc:sldMkLst>
        <pc:picChg chg="add del mod">
          <ac:chgData name="Theodoros Meras" userId="1cc69223-d1e3-407f-9b4d-72987843585c" providerId="ADAL" clId="{9C08DD9B-3951-FE4C-B590-0CFF3C3F8360}" dt="2023-04-30T09:07:52.597" v="185" actId="478"/>
          <ac:picMkLst>
            <pc:docMk/>
            <pc:sldMk cId="2829149297" sldId="263"/>
            <ac:picMk id="3" creationId="{6CCA4AF1-DA31-3932-2417-40D2E70DAE3E}"/>
          </ac:picMkLst>
        </pc:picChg>
      </pc:sldChg>
      <pc:sldChg chg="modSp add mod">
        <pc:chgData name="Theodoros Meras" userId="1cc69223-d1e3-407f-9b4d-72987843585c" providerId="ADAL" clId="{9C08DD9B-3951-FE4C-B590-0CFF3C3F8360}" dt="2023-05-04T12:04:04.663" v="2552" actId="20577"/>
        <pc:sldMkLst>
          <pc:docMk/>
          <pc:sldMk cId="1024567566" sldId="264"/>
        </pc:sldMkLst>
        <pc:spChg chg="mod">
          <ac:chgData name="Theodoros Meras" userId="1cc69223-d1e3-407f-9b4d-72987843585c" providerId="ADAL" clId="{9C08DD9B-3951-FE4C-B590-0CFF3C3F8360}" dt="2023-05-04T12:04:04.663" v="2552" actId="20577"/>
          <ac:spMkLst>
            <pc:docMk/>
            <pc:sldMk cId="1024567566" sldId="264"/>
            <ac:spMk id="8195" creationId="{15548602-637B-F4A8-397F-DEBAB776456C}"/>
          </ac:spMkLst>
        </pc:spChg>
      </pc:sldChg>
      <pc:sldChg chg="addSp delSp modSp add mod">
        <pc:chgData name="Theodoros Meras" userId="1cc69223-d1e3-407f-9b4d-72987843585c" providerId="ADAL" clId="{9C08DD9B-3951-FE4C-B590-0CFF3C3F8360}" dt="2023-05-04T13:29:06.027" v="2559" actId="1036"/>
        <pc:sldMkLst>
          <pc:docMk/>
          <pc:sldMk cId="590668981" sldId="265"/>
        </pc:sldMkLst>
        <pc:spChg chg="mod">
          <ac:chgData name="Theodoros Meras" userId="1cc69223-d1e3-407f-9b4d-72987843585c" providerId="ADAL" clId="{9C08DD9B-3951-FE4C-B590-0CFF3C3F8360}" dt="2023-04-30T13:55:19.203" v="1037" actId="20577"/>
          <ac:spMkLst>
            <pc:docMk/>
            <pc:sldMk cId="590668981" sldId="265"/>
            <ac:spMk id="8194" creationId="{7984F4F5-FAA6-D6EC-B3D5-74FDD0B521BA}"/>
          </ac:spMkLst>
        </pc:spChg>
        <pc:spChg chg="del mod">
          <ac:chgData name="Theodoros Meras" userId="1cc69223-d1e3-407f-9b4d-72987843585c" providerId="ADAL" clId="{9C08DD9B-3951-FE4C-B590-0CFF3C3F8360}" dt="2023-04-30T13:55:22.197" v="1038" actId="478"/>
          <ac:spMkLst>
            <pc:docMk/>
            <pc:sldMk cId="590668981" sldId="265"/>
            <ac:spMk id="8195" creationId="{15548602-637B-F4A8-397F-DEBAB776456C}"/>
          </ac:spMkLst>
        </pc:spChg>
        <pc:picChg chg="add mod">
          <ac:chgData name="Theodoros Meras" userId="1cc69223-d1e3-407f-9b4d-72987843585c" providerId="ADAL" clId="{9C08DD9B-3951-FE4C-B590-0CFF3C3F8360}" dt="2023-05-04T13:29:06.027" v="2559" actId="1036"/>
          <ac:picMkLst>
            <pc:docMk/>
            <pc:sldMk cId="590668981" sldId="265"/>
            <ac:picMk id="3" creationId="{0AC811C0-F4FC-9FC5-4E2C-F9B3A7AA6088}"/>
          </ac:picMkLst>
        </pc:picChg>
      </pc:sldChg>
      <pc:sldChg chg="modSp add mod ord">
        <pc:chgData name="Theodoros Meras" userId="1cc69223-d1e3-407f-9b4d-72987843585c" providerId="ADAL" clId="{9C08DD9B-3951-FE4C-B590-0CFF3C3F8360}" dt="2023-05-04T12:04:18.746" v="2557" actId="1076"/>
        <pc:sldMkLst>
          <pc:docMk/>
          <pc:sldMk cId="123712187" sldId="266"/>
        </pc:sldMkLst>
        <pc:spChg chg="mod">
          <ac:chgData name="Theodoros Meras" userId="1cc69223-d1e3-407f-9b4d-72987843585c" providerId="ADAL" clId="{9C08DD9B-3951-FE4C-B590-0CFF3C3F8360}" dt="2023-04-30T14:04:29.207" v="1064" actId="20577"/>
          <ac:spMkLst>
            <pc:docMk/>
            <pc:sldMk cId="123712187" sldId="266"/>
            <ac:spMk id="8194" creationId="{7984F4F5-FAA6-D6EC-B3D5-74FDD0B521BA}"/>
          </ac:spMkLst>
        </pc:spChg>
        <pc:spChg chg="mod">
          <ac:chgData name="Theodoros Meras" userId="1cc69223-d1e3-407f-9b4d-72987843585c" providerId="ADAL" clId="{9C08DD9B-3951-FE4C-B590-0CFF3C3F8360}" dt="2023-05-04T12:04:18.746" v="2557" actId="1076"/>
          <ac:spMkLst>
            <pc:docMk/>
            <pc:sldMk cId="123712187" sldId="266"/>
            <ac:spMk id="8195" creationId="{15548602-637B-F4A8-397F-DEBAB776456C}"/>
          </ac:spMkLst>
        </pc:spChg>
      </pc:sldChg>
      <pc:sldChg chg="addSp delSp modSp add mod ord">
        <pc:chgData name="Theodoros Meras" userId="1cc69223-d1e3-407f-9b4d-72987843585c" providerId="ADAL" clId="{9C08DD9B-3951-FE4C-B590-0CFF3C3F8360}" dt="2023-05-05T07:20:55.660" v="3157" actId="20577"/>
        <pc:sldMkLst>
          <pc:docMk/>
          <pc:sldMk cId="1548137380" sldId="267"/>
        </pc:sldMkLst>
        <pc:spChg chg="mod">
          <ac:chgData name="Theodoros Meras" userId="1cc69223-d1e3-407f-9b4d-72987843585c" providerId="ADAL" clId="{9C08DD9B-3951-FE4C-B590-0CFF3C3F8360}" dt="2023-05-05T07:20:55.660" v="3157" actId="20577"/>
          <ac:spMkLst>
            <pc:docMk/>
            <pc:sldMk cId="1548137380" sldId="267"/>
            <ac:spMk id="8194" creationId="{7984F4F5-FAA6-D6EC-B3D5-74FDD0B521BA}"/>
          </ac:spMkLst>
        </pc:spChg>
        <pc:spChg chg="mod">
          <ac:chgData name="Theodoros Meras" userId="1cc69223-d1e3-407f-9b4d-72987843585c" providerId="ADAL" clId="{9C08DD9B-3951-FE4C-B590-0CFF3C3F8360}" dt="2023-05-04T14:27:46.331" v="3130" actId="20577"/>
          <ac:spMkLst>
            <pc:docMk/>
            <pc:sldMk cId="1548137380" sldId="267"/>
            <ac:spMk id="8195" creationId="{15548602-637B-F4A8-397F-DEBAB776456C}"/>
          </ac:spMkLst>
        </pc:spChg>
        <pc:picChg chg="add del mod">
          <ac:chgData name="Theodoros Meras" userId="1cc69223-d1e3-407f-9b4d-72987843585c" providerId="ADAL" clId="{9C08DD9B-3951-FE4C-B590-0CFF3C3F8360}" dt="2023-04-30T14:48:04.368" v="1668" actId="478"/>
          <ac:picMkLst>
            <pc:docMk/>
            <pc:sldMk cId="1548137380" sldId="267"/>
            <ac:picMk id="3" creationId="{4699144E-2118-0379-29B4-2DC6D945F69D}"/>
          </ac:picMkLst>
        </pc:picChg>
        <pc:picChg chg="add mod">
          <ac:chgData name="Theodoros Meras" userId="1cc69223-d1e3-407f-9b4d-72987843585c" providerId="ADAL" clId="{9C08DD9B-3951-FE4C-B590-0CFF3C3F8360}" dt="2023-05-05T07:20:18.200" v="3146" actId="1076"/>
          <ac:picMkLst>
            <pc:docMk/>
            <pc:sldMk cId="1548137380" sldId="267"/>
            <ac:picMk id="5" creationId="{B91C64B6-D0A7-DC95-C696-67887F377A67}"/>
          </ac:picMkLst>
        </pc:picChg>
      </pc:sldChg>
      <pc:sldChg chg="addSp delSp modSp add del mod">
        <pc:chgData name="Theodoros Meras" userId="1cc69223-d1e3-407f-9b4d-72987843585c" providerId="ADAL" clId="{9C08DD9B-3951-FE4C-B590-0CFF3C3F8360}" dt="2023-05-05T08:25:18.079" v="3622" actId="2696"/>
        <pc:sldMkLst>
          <pc:docMk/>
          <pc:sldMk cId="225448852" sldId="268"/>
        </pc:sldMkLst>
        <pc:spChg chg="mod">
          <ac:chgData name="Theodoros Meras" userId="1cc69223-d1e3-407f-9b4d-72987843585c" providerId="ADAL" clId="{9C08DD9B-3951-FE4C-B590-0CFF3C3F8360}" dt="2023-04-30T14:54:12.399" v="1936"/>
          <ac:spMkLst>
            <pc:docMk/>
            <pc:sldMk cId="225448852" sldId="268"/>
            <ac:spMk id="8194" creationId="{7984F4F5-FAA6-D6EC-B3D5-74FDD0B521BA}"/>
          </ac:spMkLst>
        </pc:spChg>
        <pc:spChg chg="del mod">
          <ac:chgData name="Theodoros Meras" userId="1cc69223-d1e3-407f-9b4d-72987843585c" providerId="ADAL" clId="{9C08DD9B-3951-FE4C-B590-0CFF3C3F8360}" dt="2023-04-30T14:54:20.408" v="1940" actId="478"/>
          <ac:spMkLst>
            <pc:docMk/>
            <pc:sldMk cId="225448852" sldId="268"/>
            <ac:spMk id="8195" creationId="{15548602-637B-F4A8-397F-DEBAB776456C}"/>
          </ac:spMkLst>
        </pc:spChg>
        <pc:picChg chg="add mod">
          <ac:chgData name="Theodoros Meras" userId="1cc69223-d1e3-407f-9b4d-72987843585c" providerId="ADAL" clId="{9C08DD9B-3951-FE4C-B590-0CFF3C3F8360}" dt="2023-04-30T15:11:20.571" v="1958" actId="1035"/>
          <ac:picMkLst>
            <pc:docMk/>
            <pc:sldMk cId="225448852" sldId="268"/>
            <ac:picMk id="3" creationId="{CA8485D9-355C-6BC0-3D6F-BD6CB5FBA754}"/>
          </ac:picMkLst>
        </pc:picChg>
        <pc:picChg chg="del">
          <ac:chgData name="Theodoros Meras" userId="1cc69223-d1e3-407f-9b4d-72987843585c" providerId="ADAL" clId="{9C08DD9B-3951-FE4C-B590-0CFF3C3F8360}" dt="2023-04-30T14:54:17.222" v="1939" actId="478"/>
          <ac:picMkLst>
            <pc:docMk/>
            <pc:sldMk cId="225448852" sldId="268"/>
            <ac:picMk id="5" creationId="{B91C64B6-D0A7-DC95-C696-67887F377A67}"/>
          </ac:picMkLst>
        </pc:picChg>
        <pc:picChg chg="add mod">
          <ac:chgData name="Theodoros Meras" userId="1cc69223-d1e3-407f-9b4d-72987843585c" providerId="ADAL" clId="{9C08DD9B-3951-FE4C-B590-0CFF3C3F8360}" dt="2023-04-30T14:56:18.492" v="1954" actId="1076"/>
          <ac:picMkLst>
            <pc:docMk/>
            <pc:sldMk cId="225448852" sldId="268"/>
            <ac:picMk id="6" creationId="{5FDCC326-10A5-E148-1CF5-0380581DCD2B}"/>
          </ac:picMkLst>
        </pc:picChg>
      </pc:sldChg>
      <pc:sldChg chg="modSp add mod">
        <pc:chgData name="Theodoros Meras" userId="1cc69223-d1e3-407f-9b4d-72987843585c" providerId="ADAL" clId="{9C08DD9B-3951-FE4C-B590-0CFF3C3F8360}" dt="2023-04-30T15:48:12.405" v="2502" actId="1036"/>
        <pc:sldMkLst>
          <pc:docMk/>
          <pc:sldMk cId="2835528540" sldId="269"/>
        </pc:sldMkLst>
        <pc:spChg chg="mod">
          <ac:chgData name="Theodoros Meras" userId="1cc69223-d1e3-407f-9b4d-72987843585c" providerId="ADAL" clId="{9C08DD9B-3951-FE4C-B590-0CFF3C3F8360}" dt="2023-04-30T15:14:01.532" v="1972" actId="14100"/>
          <ac:spMkLst>
            <pc:docMk/>
            <pc:sldMk cId="2835528540" sldId="269"/>
            <ac:spMk id="9218" creationId="{8BA29C61-D40E-D815-F3DA-B2586A533AC2}"/>
          </ac:spMkLst>
        </pc:spChg>
        <pc:spChg chg="mod">
          <ac:chgData name="Theodoros Meras" userId="1cc69223-d1e3-407f-9b4d-72987843585c" providerId="ADAL" clId="{9C08DD9B-3951-FE4C-B590-0CFF3C3F8360}" dt="2023-04-30T15:48:12.405" v="2502" actId="1036"/>
          <ac:spMkLst>
            <pc:docMk/>
            <pc:sldMk cId="2835528540" sldId="269"/>
            <ac:spMk id="9219" creationId="{215D6B42-B95D-9D6B-11A0-E73B82475367}"/>
          </ac:spMkLst>
        </pc:spChg>
      </pc:sldChg>
      <pc:sldChg chg="modSp add mod ord">
        <pc:chgData name="Theodoros Meras" userId="1cc69223-d1e3-407f-9b4d-72987843585c" providerId="ADAL" clId="{9C08DD9B-3951-FE4C-B590-0CFF3C3F8360}" dt="2023-05-05T12:57:07.753" v="3623" actId="20577"/>
        <pc:sldMkLst>
          <pc:docMk/>
          <pc:sldMk cId="1285568719" sldId="270"/>
        </pc:sldMkLst>
        <pc:spChg chg="mod">
          <ac:chgData name="Theodoros Meras" userId="1cc69223-d1e3-407f-9b4d-72987843585c" providerId="ADAL" clId="{9C08DD9B-3951-FE4C-B590-0CFF3C3F8360}" dt="2023-05-04T14:16:16.993" v="2606" actId="20577"/>
          <ac:spMkLst>
            <pc:docMk/>
            <pc:sldMk cId="1285568719" sldId="270"/>
            <ac:spMk id="8194" creationId="{7984F4F5-FAA6-D6EC-B3D5-74FDD0B521BA}"/>
          </ac:spMkLst>
        </pc:spChg>
        <pc:spChg chg="mod">
          <ac:chgData name="Theodoros Meras" userId="1cc69223-d1e3-407f-9b4d-72987843585c" providerId="ADAL" clId="{9C08DD9B-3951-FE4C-B590-0CFF3C3F8360}" dt="2023-05-05T12:57:07.753" v="3623" actId="20577"/>
          <ac:spMkLst>
            <pc:docMk/>
            <pc:sldMk cId="1285568719" sldId="270"/>
            <ac:spMk id="8195" creationId="{15548602-637B-F4A8-397F-DEBAB776456C}"/>
          </ac:spMkLst>
        </pc:spChg>
      </pc:sldChg>
      <pc:sldChg chg="delSp modSp add del mod ord">
        <pc:chgData name="Theodoros Meras" userId="1cc69223-d1e3-407f-9b4d-72987843585c" providerId="ADAL" clId="{9C08DD9B-3951-FE4C-B590-0CFF3C3F8360}" dt="2023-05-04T14:15:55.979" v="2567" actId="2696"/>
        <pc:sldMkLst>
          <pc:docMk/>
          <pc:sldMk cId="1448025790" sldId="270"/>
        </pc:sldMkLst>
        <pc:spChg chg="mod">
          <ac:chgData name="Theodoros Meras" userId="1cc69223-d1e3-407f-9b4d-72987843585c" providerId="ADAL" clId="{9C08DD9B-3951-FE4C-B590-0CFF3C3F8360}" dt="2023-05-04T14:15:50.214" v="2566" actId="5793"/>
          <ac:spMkLst>
            <pc:docMk/>
            <pc:sldMk cId="1448025790" sldId="270"/>
            <ac:spMk id="8195" creationId="{15548602-637B-F4A8-397F-DEBAB776456C}"/>
          </ac:spMkLst>
        </pc:spChg>
        <pc:picChg chg="del">
          <ac:chgData name="Theodoros Meras" userId="1cc69223-d1e3-407f-9b4d-72987843585c" providerId="ADAL" clId="{9C08DD9B-3951-FE4C-B590-0CFF3C3F8360}" dt="2023-05-04T14:15:41.716" v="2562" actId="478"/>
          <ac:picMkLst>
            <pc:docMk/>
            <pc:sldMk cId="1448025790" sldId="270"/>
            <ac:picMk id="5" creationId="{B91C64B6-D0A7-DC95-C696-67887F377A67}"/>
          </ac:picMkLst>
        </pc:picChg>
      </pc:sldChg>
      <pc:sldChg chg="addSp delSp modSp add mod">
        <pc:chgData name="Theodoros Meras" userId="1cc69223-d1e3-407f-9b4d-72987843585c" providerId="ADAL" clId="{9C08DD9B-3951-FE4C-B590-0CFF3C3F8360}" dt="2023-05-05T07:36:42.170" v="3621" actId="20577"/>
        <pc:sldMkLst>
          <pc:docMk/>
          <pc:sldMk cId="1464586444" sldId="271"/>
        </pc:sldMkLst>
        <pc:spChg chg="mod">
          <ac:chgData name="Theodoros Meras" userId="1cc69223-d1e3-407f-9b4d-72987843585c" providerId="ADAL" clId="{9C08DD9B-3951-FE4C-B590-0CFF3C3F8360}" dt="2023-05-05T07:21:02.588" v="3170" actId="20577"/>
          <ac:spMkLst>
            <pc:docMk/>
            <pc:sldMk cId="1464586444" sldId="271"/>
            <ac:spMk id="8194" creationId="{7984F4F5-FAA6-D6EC-B3D5-74FDD0B521BA}"/>
          </ac:spMkLst>
        </pc:spChg>
        <pc:spChg chg="mod">
          <ac:chgData name="Theodoros Meras" userId="1cc69223-d1e3-407f-9b4d-72987843585c" providerId="ADAL" clId="{9C08DD9B-3951-FE4C-B590-0CFF3C3F8360}" dt="2023-05-05T07:36:42.170" v="3621" actId="20577"/>
          <ac:spMkLst>
            <pc:docMk/>
            <pc:sldMk cId="1464586444" sldId="271"/>
            <ac:spMk id="8195" creationId="{15548602-637B-F4A8-397F-DEBAB776456C}"/>
          </ac:spMkLst>
        </pc:spChg>
        <pc:picChg chg="add mod">
          <ac:chgData name="Theodoros Meras" userId="1cc69223-d1e3-407f-9b4d-72987843585c" providerId="ADAL" clId="{9C08DD9B-3951-FE4C-B590-0CFF3C3F8360}" dt="2023-05-05T07:29:39.609" v="3475" actId="14100"/>
          <ac:picMkLst>
            <pc:docMk/>
            <pc:sldMk cId="1464586444" sldId="271"/>
            <ac:picMk id="2" creationId="{854C4A94-E2F5-2634-666A-31F573643177}"/>
          </ac:picMkLst>
        </pc:picChg>
        <pc:picChg chg="del">
          <ac:chgData name="Theodoros Meras" userId="1cc69223-d1e3-407f-9b4d-72987843585c" providerId="ADAL" clId="{9C08DD9B-3951-FE4C-B590-0CFF3C3F8360}" dt="2023-05-05T07:18:47.890" v="3138" actId="478"/>
          <ac:picMkLst>
            <pc:docMk/>
            <pc:sldMk cId="1464586444" sldId="271"/>
            <ac:picMk id="5" creationId="{B91C64B6-D0A7-DC95-C696-67887F377A67}"/>
          </ac:picMkLst>
        </pc:picChg>
      </pc:sldChg>
      <pc:sldChg chg="addSp delSp modSp add mod">
        <pc:chgData name="Theodoros Meras" userId="1cc69223-d1e3-407f-9b4d-72987843585c" providerId="ADAL" clId="{9C08DD9B-3951-FE4C-B590-0CFF3C3F8360}" dt="2023-05-05T07:34:09.312" v="3616" actId="20577"/>
        <pc:sldMkLst>
          <pc:docMk/>
          <pc:sldMk cId="1205191588" sldId="272"/>
        </pc:sldMkLst>
        <pc:spChg chg="mod">
          <ac:chgData name="Theodoros Meras" userId="1cc69223-d1e3-407f-9b4d-72987843585c" providerId="ADAL" clId="{9C08DD9B-3951-FE4C-B590-0CFF3C3F8360}" dt="2023-05-05T07:30:41.119" v="3488" actId="20577"/>
          <ac:spMkLst>
            <pc:docMk/>
            <pc:sldMk cId="1205191588" sldId="272"/>
            <ac:spMk id="8194" creationId="{7984F4F5-FAA6-D6EC-B3D5-74FDD0B521BA}"/>
          </ac:spMkLst>
        </pc:spChg>
        <pc:spChg chg="mod">
          <ac:chgData name="Theodoros Meras" userId="1cc69223-d1e3-407f-9b4d-72987843585c" providerId="ADAL" clId="{9C08DD9B-3951-FE4C-B590-0CFF3C3F8360}" dt="2023-05-05T07:34:09.312" v="3616" actId="20577"/>
          <ac:spMkLst>
            <pc:docMk/>
            <pc:sldMk cId="1205191588" sldId="272"/>
            <ac:spMk id="8195" creationId="{15548602-637B-F4A8-397F-DEBAB776456C}"/>
          </ac:spMkLst>
        </pc:spChg>
        <pc:picChg chg="del">
          <ac:chgData name="Theodoros Meras" userId="1cc69223-d1e3-407f-9b4d-72987843585c" providerId="ADAL" clId="{9C08DD9B-3951-FE4C-B590-0CFF3C3F8360}" dt="2023-05-05T07:29:00.254" v="3471" actId="478"/>
          <ac:picMkLst>
            <pc:docMk/>
            <pc:sldMk cId="1205191588" sldId="272"/>
            <ac:picMk id="2" creationId="{854C4A94-E2F5-2634-666A-31F573643177}"/>
          </ac:picMkLst>
        </pc:picChg>
        <pc:picChg chg="add mod">
          <ac:chgData name="Theodoros Meras" userId="1cc69223-d1e3-407f-9b4d-72987843585c" providerId="ADAL" clId="{9C08DD9B-3951-FE4C-B590-0CFF3C3F8360}" dt="2023-05-05T07:30:30.034" v="3480" actId="1076"/>
          <ac:picMkLst>
            <pc:docMk/>
            <pc:sldMk cId="1205191588" sldId="272"/>
            <ac:picMk id="3" creationId="{8C97FC59-1130-5769-A6CB-8FF7E18266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26B050-7531-20C1-893E-6E58384610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7637B8-36D3-3740-8415-5C66A7DC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03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7BAC71-2F6F-CAA6-0C41-9EA0EC56B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03380F-9121-5348-A375-8CA223D05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13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5A8D6C-DC92-1EC7-6248-00C356340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4A591F-3CDC-8D44-BCB7-B9EF4A275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22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530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371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89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619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81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6015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92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C7B6E4-9ECF-7158-0FC7-72B83DAB0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4D4B8-E7CC-354E-AA1C-ACC1F0DFB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35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353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751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757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16BEBA-B4B6-D2AB-5765-B11B51FB6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28E9C1-3973-B940-B1EE-C12F50AB84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314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314798-A3D7-F1E3-6C05-49DC78217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2C2AE3-75A7-A045-8CAB-2B57062BEA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3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E4F273-B0B1-5EC4-11DF-3548FD8CC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FEF60-1229-2E4A-97DD-1060AD6D1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920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F1F959-600D-D67E-38DE-A53FA9AA2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F29C78-CD90-EE4B-B196-3C3553D8F2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5939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FDEA00-8D7F-08F7-46C5-AF1AE7D1A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87B18C-BBD8-C747-A477-0F212F325D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724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953E9C-9D87-6DC8-9852-91CCC7F9C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6F9FE9-4087-614B-B21E-80B211ADA5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838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0389768-E281-F7C8-D138-4A27F1CCD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22765F-888F-9247-8F3A-EBD291467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1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F510FB-DDF1-7B3A-1A1F-3691FC093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79C7EC-16A3-A64E-A6ED-80C77B452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088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D9D0DE-0C10-9FD3-39B9-29C22D45D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9AEE54-89C9-FD4D-A067-F1DC2F3343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832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893EE9-98E4-2073-1DF9-B7004BFB9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7B7485-B604-A64B-AA00-D0802B746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997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D797CF-D23C-BFD8-149C-3AC5FFF69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49D743-1D6A-204B-A23C-BBDC3B5DC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9225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527AC2-AAA0-2D53-2A3F-22B7D1F75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BF6B6F-C22C-AC47-BD09-3804EF27CA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615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D0B1DD5-A1CD-7037-13AC-7B6B5726C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6545A3-B081-8A44-A1B3-D2C7FC229D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4401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DDB5BB-24DF-1BAB-A1D6-A0C922CA6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49222E-29E1-D74E-898B-119632037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69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1D076F-159E-3F0C-366D-1E91811BF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00D762-EC32-764C-A1DB-630D8EF0C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0796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AF29D5-FDF3-9E94-D267-F52F24140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F2D063-65A3-154F-82FA-676F5C737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383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09DBEA-5AE0-7083-20A0-2B2C7BD1AD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D154F8-D148-274E-9DB0-2A01A4940C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1063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EFBF84B-79AD-3970-1BE5-D5B7D993A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F619D5-B908-4D4F-99DF-B9E094FDE6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0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1573DE-AFE9-253A-AEFB-4FFC0D4F4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4890DE-13AA-E742-9388-F7491CE4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701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F69ECF7-3ADC-B1A7-1A02-86863DBC3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486129-A62E-9749-BC6B-C905001118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305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22309-484B-A947-401F-C504169DB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93E88C-D0D5-B642-9357-DC7D366ED5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258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247F26-99AC-AB8F-AA85-A1F430CD7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22886A-FF7F-4D47-BABB-BF9459E6A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402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B91AF0-C242-D52A-A77A-ECAA9441E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825F2-35FD-744E-8AD2-9E3885A6F0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101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3D33552-2B3A-E0E5-DE01-32892A495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224814-5FFF-4449-A786-977A014BD0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79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2C05B3-108A-C6E2-F3E2-D0ABD51C0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B7FF56-4BC8-2448-9B02-D82ED7511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79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1D7A539-94D6-536F-7622-D87F4E081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4A0DD1-D712-EE49-BC67-BCAF0660F3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65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238D38B-4F63-5D00-87E9-D23229143A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890F29-31FC-C24E-9FE3-CEB41E2BBB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17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A6BA9E-C367-CAE1-65B9-1CC6A789C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C3987E-9460-894A-87B9-0664CA9FFC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39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60C3B9-B84D-A3B3-0F2B-A56713CF1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B62A4B-D1C2-1942-A9A7-74773F9FB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40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UC Powerpoint_UK_Simpler_Layout_A.pdf">
            <a:extLst>
              <a:ext uri="{FF2B5EF4-FFF2-40B4-BE49-F238E27FC236}">
                <a16:creationId xmlns:a16="http://schemas.microsoft.com/office/drawing/2014/main" id="{1727BFC4-0491-183E-0733-01D2A0018D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9F62B5-1400-2D51-FDF7-F4D9002D8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04200" y="6356350"/>
            <a:ext cx="641350" cy="365125"/>
          </a:xfrm>
          <a:prstGeom prst="rect">
            <a:avLst/>
          </a:prstGeom>
        </p:spPr>
        <p:txBody>
          <a:bodyPr vert="horz" wrap="square" lIns="92264" tIns="46131" rIns="92264" bIns="461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8E42667D-4BA2-CB4A-880A-A76E7728261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2D38EC7F-3837-B41B-154E-01988B8C339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914650" cy="55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2pPr>
      <a:lvl3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3pPr>
      <a:lvl4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4pPr>
      <a:lvl5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5pPr>
      <a:lvl6pPr marL="4572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6pPr>
      <a:lvl7pPr marL="9144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7pPr>
      <a:lvl8pPr marL="13716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8pPr>
      <a:lvl9pPr marL="18288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9pPr>
    </p:titleStyle>
    <p:bodyStyle>
      <a:lvl1pPr marL="344488" indent="-3444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9300" indent="-28733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52525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14488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74863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320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892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464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036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UC Powerpoint_UK_Simpler_Layout_A.pdf">
            <a:extLst>
              <a:ext uri="{FF2B5EF4-FFF2-40B4-BE49-F238E27FC236}">
                <a16:creationId xmlns:a16="http://schemas.microsoft.com/office/drawing/2014/main" id="{2D38B32D-5EB1-0733-2133-B782BF3D89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2pPr>
      <a:lvl3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3pPr>
      <a:lvl4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4pPr>
      <a:lvl5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5pPr>
      <a:lvl6pPr marL="4572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6pPr>
      <a:lvl7pPr marL="9144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7pPr>
      <a:lvl8pPr marL="13716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8pPr>
      <a:lvl9pPr marL="18288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9pPr>
    </p:titleStyle>
    <p:bodyStyle>
      <a:lvl1pPr marL="344488" indent="-3444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9300" indent="-28733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52525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14488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74863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320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892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464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036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UC Powerpoint_UK_Simpler_Layout_A.pdf">
            <a:extLst>
              <a:ext uri="{FF2B5EF4-FFF2-40B4-BE49-F238E27FC236}">
                <a16:creationId xmlns:a16="http://schemas.microsoft.com/office/drawing/2014/main" id="{B5A14963-2EE8-43CC-D67E-78329D1EC8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A8712-2DB4-A188-9C22-2AB9CDE0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04200" y="6356350"/>
            <a:ext cx="641350" cy="365125"/>
          </a:xfrm>
          <a:prstGeom prst="rect">
            <a:avLst/>
          </a:prstGeom>
        </p:spPr>
        <p:txBody>
          <a:bodyPr vert="horz" wrap="square" lIns="92264" tIns="46131" rIns="92264" bIns="461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8F5C5744-F592-3449-AD39-A99717DA6F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2pPr>
      <a:lvl3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3pPr>
      <a:lvl4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4pPr>
      <a:lvl5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5pPr>
      <a:lvl6pPr marL="4572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6pPr>
      <a:lvl7pPr marL="9144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7pPr>
      <a:lvl8pPr marL="13716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8pPr>
      <a:lvl9pPr marL="18288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9pPr>
    </p:titleStyle>
    <p:bodyStyle>
      <a:lvl1pPr marL="344488" indent="-3444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9300" indent="-28733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52525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14488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74863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320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892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464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036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UC Powerpoint_UK_Simpler_Layout_A.pdf">
            <a:extLst>
              <a:ext uri="{FF2B5EF4-FFF2-40B4-BE49-F238E27FC236}">
                <a16:creationId xmlns:a16="http://schemas.microsoft.com/office/drawing/2014/main" id="{2EE568CB-F401-43C7-A976-2928A79610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FE94E8-52B3-BACC-B444-9C45147A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04200" y="6356350"/>
            <a:ext cx="641350" cy="365125"/>
          </a:xfrm>
          <a:prstGeom prst="rect">
            <a:avLst/>
          </a:prstGeom>
        </p:spPr>
        <p:txBody>
          <a:bodyPr vert="horz" wrap="square" lIns="92264" tIns="46131" rIns="92264" bIns="461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9D0B9020-8DE2-EC4E-A8BA-0E62C7B265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2pPr>
      <a:lvl3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3pPr>
      <a:lvl4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4pPr>
      <a:lvl5pPr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5pPr>
      <a:lvl6pPr marL="4572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6pPr>
      <a:lvl7pPr marL="9144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7pPr>
      <a:lvl8pPr marL="13716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8pPr>
      <a:lvl9pPr marL="1828800" algn="ctr" defTabSz="46037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29" charset="-128"/>
        </a:defRPr>
      </a:lvl9pPr>
    </p:titleStyle>
    <p:bodyStyle>
      <a:lvl1pPr marL="344488" indent="-3444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9300" indent="-28733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52525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14488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74863" indent="-230188" algn="l" defTabSz="4603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320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892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464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03663" indent="-230188" algn="l" defTabSz="460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98E173-4CD6-576A-8C31-E231D198F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Cloud Storage Data Connectors</a:t>
            </a:r>
            <a:endParaRPr lang="en-G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00E32EB-F29D-72FB-46C8-E72BA48E96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15616" y="3212976"/>
            <a:ext cx="6400800" cy="1752600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i="1" dirty="0"/>
              <a:t>Theodoros Meras F20191470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984F4F5-FAA6-D6EC-B3D5-74FDD0B52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0648"/>
            <a:ext cx="5915025" cy="7200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/>
              <a:t>Download Time</a:t>
            </a:r>
          </a:p>
        </p:txBody>
      </p:sp>
      <p:sp>
        <p:nvSpPr>
          <p:cNvPr id="8195" name="Content Placeholder 1">
            <a:extLst>
              <a:ext uri="{FF2B5EF4-FFF2-40B4-BE49-F238E27FC236}">
                <a16:creationId xmlns:a16="http://schemas.microsoft.com/office/drawing/2014/main" id="{15548602-637B-F4A8-397F-DEBAB776456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15516" y="4796891"/>
            <a:ext cx="8712968" cy="18004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Ø"/>
            </a:pPr>
            <a:r>
              <a:rPr lang="en-GB" altLang="en-US" sz="2800" i="1" dirty="0"/>
              <a:t>Differences in download times aren’t as significant</a:t>
            </a:r>
          </a:p>
          <a:p>
            <a:pPr>
              <a:buFont typeface="Wingdings" pitchFamily="2" charset="2"/>
              <a:buChar char="Ø"/>
            </a:pPr>
            <a:r>
              <a:rPr lang="en-GB" altLang="en-US" sz="2800" i="1" dirty="0"/>
              <a:t>All services perform the same for files up to 100MB</a:t>
            </a:r>
          </a:p>
          <a:p>
            <a:pPr>
              <a:buFont typeface="Wingdings" pitchFamily="2" charset="2"/>
              <a:buChar char="Ø"/>
            </a:pPr>
            <a:r>
              <a:rPr lang="en-GB" altLang="en-US" sz="2800" i="1" dirty="0"/>
              <a:t>Amazon S3 performs the best for larger 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4C4A94-E2F5-2634-666A-31F573643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1052997"/>
            <a:ext cx="6480000" cy="35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8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984F4F5-FAA6-D6EC-B3D5-74FDD0B52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0648"/>
            <a:ext cx="5915025" cy="7200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/>
              <a:t>Deletion Time</a:t>
            </a:r>
          </a:p>
        </p:txBody>
      </p:sp>
      <p:sp>
        <p:nvSpPr>
          <p:cNvPr id="8195" name="Content Placeholder 1">
            <a:extLst>
              <a:ext uri="{FF2B5EF4-FFF2-40B4-BE49-F238E27FC236}">
                <a16:creationId xmlns:a16="http://schemas.microsoft.com/office/drawing/2014/main" id="{15548602-637B-F4A8-397F-DEBAB776456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15516" y="4796891"/>
            <a:ext cx="8712968" cy="18004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Ø"/>
            </a:pPr>
            <a:r>
              <a:rPr lang="en-GB" altLang="en-US" sz="2800" i="1" dirty="0"/>
              <a:t>Near identical performance for all services and file sizes</a:t>
            </a:r>
          </a:p>
          <a:p>
            <a:pPr>
              <a:buFont typeface="Wingdings" pitchFamily="2" charset="2"/>
              <a:buChar char="Ø"/>
            </a:pPr>
            <a:r>
              <a:rPr lang="en-GB" altLang="en-US" sz="2800" i="1" dirty="0"/>
              <a:t>Negligible variation of ~0.5s</a:t>
            </a:r>
          </a:p>
          <a:p>
            <a:pPr>
              <a:buFont typeface="Wingdings" pitchFamily="2" charset="2"/>
              <a:buChar char="Ø"/>
            </a:pPr>
            <a:r>
              <a:rPr lang="en-GB" altLang="en-US" sz="2800" i="1" dirty="0"/>
              <a:t>Box consistently slower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7FC59-1130-5769-A6CB-8FF7E1826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1051200"/>
            <a:ext cx="6480000" cy="35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9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8BA29C61-D40E-D815-F3DA-B2586A533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915025" cy="7060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Conclusions</a:t>
            </a:r>
          </a:p>
        </p:txBody>
      </p:sp>
      <p:sp>
        <p:nvSpPr>
          <p:cNvPr id="9219" name="Content Placeholder 1">
            <a:extLst>
              <a:ext uri="{FF2B5EF4-FFF2-40B4-BE49-F238E27FC236}">
                <a16:creationId xmlns:a16="http://schemas.microsoft.com/office/drawing/2014/main" id="{215D6B42-B95D-9D6B-11A0-E73B8247536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51520" y="1124744"/>
            <a:ext cx="8208912" cy="56166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i="1" dirty="0"/>
              <a:t>Successfully implemented Python library, providing a single interface for cloud storage</a:t>
            </a:r>
          </a:p>
          <a:p>
            <a:pPr lvl="1"/>
            <a:r>
              <a:rPr lang="en-GB" altLang="en-US" i="1" dirty="0"/>
              <a:t>Four storage services are accessible with consistent performance</a:t>
            </a:r>
          </a:p>
          <a:p>
            <a:pPr lvl="1"/>
            <a:r>
              <a:rPr lang="en-GB" altLang="en-US" i="1" dirty="0"/>
              <a:t>Support for upload, download, and deletion of files/folders</a:t>
            </a:r>
          </a:p>
          <a:p>
            <a:pPr lvl="1"/>
            <a:r>
              <a:rPr lang="en-GB" altLang="en-US" i="1" dirty="0"/>
              <a:t>Cross-platform compatibility</a:t>
            </a:r>
          </a:p>
          <a:p>
            <a:r>
              <a:rPr lang="en-GB" altLang="en-US" sz="2800" i="1" dirty="0"/>
              <a:t> </a:t>
            </a:r>
            <a:r>
              <a:rPr lang="en-GB" altLang="en-US" i="1" dirty="0"/>
              <a:t>Library is easily expandable with</a:t>
            </a:r>
          </a:p>
          <a:p>
            <a:pPr lvl="1"/>
            <a:r>
              <a:rPr lang="en-GB" altLang="en-US" i="1" dirty="0"/>
              <a:t>More services</a:t>
            </a:r>
          </a:p>
          <a:p>
            <a:pPr lvl="1"/>
            <a:r>
              <a:rPr lang="en-GB" altLang="en-US" i="1" dirty="0"/>
              <a:t>More operations</a:t>
            </a:r>
          </a:p>
          <a:p>
            <a:pPr lvl="1"/>
            <a:endParaRPr lang="en-GB" altLang="en-US" sz="2400" i="1" dirty="0"/>
          </a:p>
          <a:p>
            <a:pPr lvl="1"/>
            <a:endParaRPr lang="en-GB" altLang="en-US" sz="2400" i="1" dirty="0"/>
          </a:p>
          <a:p>
            <a:pPr lvl="1"/>
            <a:endParaRPr lang="en-GB" altLang="en-US" sz="2400" i="1" dirty="0"/>
          </a:p>
          <a:p>
            <a:pPr lvl="1"/>
            <a:endParaRPr lang="en-GB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3552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CBF07C42-0D35-2FAC-35DB-1B554B403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dirty="0"/>
              <a:t>Project Overview</a:t>
            </a:r>
          </a:p>
        </p:txBody>
      </p:sp>
      <p:sp>
        <p:nvSpPr>
          <p:cNvPr id="6147" name="Content Placeholder 1">
            <a:extLst>
              <a:ext uri="{FF2B5EF4-FFF2-40B4-BE49-F238E27FC236}">
                <a16:creationId xmlns:a16="http://schemas.microsoft.com/office/drawing/2014/main" id="{872A8CFA-80F1-50CC-9E69-7F1F2504C9F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32001" y="908720"/>
            <a:ext cx="8229600" cy="57606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800" i="1" dirty="0"/>
              <a:t>Widespread adoption of cloud computing</a:t>
            </a:r>
          </a:p>
          <a:p>
            <a:pPr lvl="1"/>
            <a:r>
              <a:rPr lang="en-GB" altLang="en-US" sz="2400" i="1" dirty="0"/>
              <a:t>On-demand, scalable, secure and cost-efficient access to computing resources</a:t>
            </a:r>
          </a:p>
          <a:p>
            <a:pPr lvl="1"/>
            <a:r>
              <a:rPr lang="en-GB" altLang="en-US" sz="2400" i="1" dirty="0"/>
              <a:t>In 2022, </a:t>
            </a:r>
            <a:r>
              <a:rPr lang="en-GB" altLang="en-US" sz="2400" i="1"/>
              <a:t>the global </a:t>
            </a:r>
            <a:r>
              <a:rPr lang="en-GB" altLang="en-US" sz="2400" i="1" dirty="0"/>
              <a:t>cloud computing market was valued at nearly $500 billion, with an estimated future growth rate of 14% </a:t>
            </a:r>
          </a:p>
          <a:p>
            <a:pPr lvl="1"/>
            <a:r>
              <a:rPr lang="en-GB" altLang="en-US" sz="2400" i="1" dirty="0"/>
              <a:t>In a few years, 95% of all workloads will be carried out in the cloud</a:t>
            </a:r>
            <a:endParaRPr lang="en-GB" altLang="en-US" sz="2800" i="1" dirty="0"/>
          </a:p>
          <a:p>
            <a:r>
              <a:rPr lang="en-GB" altLang="en-US" sz="2800" i="1" dirty="0"/>
              <a:t>Common use cases include:</a:t>
            </a:r>
          </a:p>
          <a:p>
            <a:pPr lvl="1"/>
            <a:r>
              <a:rPr lang="en-GB" altLang="en-US" sz="2400" i="1" dirty="0"/>
              <a:t>Migrating an organization’s IT infrastructure to the cloud</a:t>
            </a:r>
          </a:p>
          <a:p>
            <a:pPr lvl="1"/>
            <a:r>
              <a:rPr lang="en-GB" altLang="en-US" sz="2400" i="1" dirty="0"/>
              <a:t>Conducting high-performance computing (e.g. weather predictions)</a:t>
            </a:r>
          </a:p>
          <a:p>
            <a:pPr lvl="1"/>
            <a:r>
              <a:rPr lang="en-GB" altLang="en-US" sz="2400" i="1" dirty="0"/>
              <a:t>Accessing cloud-based applications via the internet (e.g. Outlook, Dropbox, Zoom)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CBF07C42-0D35-2FAC-35DB-1B554B403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dirty="0"/>
              <a:t>Project Overview </a:t>
            </a:r>
            <a:r>
              <a:rPr lang="en-US" altLang="en-US" sz="3600" dirty="0"/>
              <a:t>(cont’d)</a:t>
            </a:r>
          </a:p>
        </p:txBody>
      </p:sp>
      <p:sp>
        <p:nvSpPr>
          <p:cNvPr id="6147" name="Content Placeholder 1">
            <a:extLst>
              <a:ext uri="{FF2B5EF4-FFF2-40B4-BE49-F238E27FC236}">
                <a16:creationId xmlns:a16="http://schemas.microsoft.com/office/drawing/2014/main" id="{872A8CFA-80F1-50CC-9E69-7F1F2504C9F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536" y="980728"/>
            <a:ext cx="8229600" cy="57606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800" i="1" dirty="0"/>
              <a:t>Cloud storage is especially popular, used to:</a:t>
            </a:r>
          </a:p>
          <a:p>
            <a:pPr lvl="1"/>
            <a:r>
              <a:rPr lang="en-GB" altLang="en-US" sz="2400" i="1" dirty="0"/>
              <a:t>Build data lakes and perform big data analytics</a:t>
            </a:r>
          </a:p>
          <a:p>
            <a:pPr lvl="1"/>
            <a:r>
              <a:rPr lang="en-GB" altLang="en-US" sz="2400" i="1" dirty="0"/>
              <a:t>Backup and recover important data (replication)</a:t>
            </a:r>
          </a:p>
          <a:p>
            <a:pPr lvl="1"/>
            <a:r>
              <a:rPr lang="en-GB" altLang="en-US" sz="2400" i="1" dirty="0"/>
              <a:t>Fulfil the storage needs of applications</a:t>
            </a:r>
          </a:p>
          <a:p>
            <a:pPr lvl="1"/>
            <a:r>
              <a:rPr lang="en-GB" altLang="en-US" sz="2400" i="1" dirty="0"/>
              <a:t>Share, synchronize, and collaborate on files</a:t>
            </a:r>
          </a:p>
          <a:p>
            <a:r>
              <a:rPr lang="en-GB" altLang="en-US" sz="2800" i="1" dirty="0"/>
              <a:t>However, many different cloud storage services exist</a:t>
            </a:r>
          </a:p>
          <a:p>
            <a:pPr lvl="1"/>
            <a:r>
              <a:rPr lang="en-GB" altLang="en-US" sz="2400" i="1" dirty="0"/>
              <a:t> All services differ in aspects like performance, pricing, authentication mechanisms, or capabilities</a:t>
            </a:r>
          </a:p>
          <a:p>
            <a:pPr lvl="1"/>
            <a:r>
              <a:rPr lang="en-GB" altLang="en-US" sz="2400" i="1" dirty="0"/>
              <a:t>Each service also requires its own interface</a:t>
            </a:r>
          </a:p>
          <a:p>
            <a:pPr marL="0" indent="0">
              <a:buNone/>
            </a:pPr>
            <a:r>
              <a:rPr lang="en-GB" altLang="en-US" sz="2800" i="1" dirty="0"/>
              <a:t>=&gt; </a:t>
            </a:r>
            <a:r>
              <a:rPr lang="en-GB" altLang="en-US" sz="2800" b="1" i="1" dirty="0"/>
              <a:t>The purpose of this project </a:t>
            </a:r>
            <a:r>
              <a:rPr lang="en-GB" altLang="en-US" sz="2800" i="1" dirty="0"/>
              <a:t>is to, therefore,   		provide a single interface for interacting with many 	different storage services</a:t>
            </a:r>
          </a:p>
        </p:txBody>
      </p:sp>
    </p:spTree>
    <p:extLst>
      <p:ext uri="{BB962C8B-B14F-4D97-AF65-F5344CB8AC3E}">
        <p14:creationId xmlns:p14="http://schemas.microsoft.com/office/powerpoint/2010/main" val="101241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91A6627A-A71E-4899-57D4-641E6BB5B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9150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Aims &amp; Objectives</a:t>
            </a:r>
          </a:p>
        </p:txBody>
      </p:sp>
      <p:sp>
        <p:nvSpPr>
          <p:cNvPr id="7171" name="Content Placeholder 1">
            <a:extLst>
              <a:ext uri="{FF2B5EF4-FFF2-40B4-BE49-F238E27FC236}">
                <a16:creationId xmlns:a16="http://schemas.microsoft.com/office/drawing/2014/main" id="{62B973CB-BD34-9FCB-441A-3BDEB37422F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166018"/>
            <a:ext cx="7355160" cy="54173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800" i="1" dirty="0"/>
              <a:t>Implement Python library that provides a common interface for accessing cloud storage services</a:t>
            </a:r>
          </a:p>
          <a:p>
            <a:pPr lvl="1"/>
            <a:r>
              <a:rPr lang="en-GB" altLang="en-US" sz="2400" i="1" dirty="0"/>
              <a:t>Study Python SDKs of each service and</a:t>
            </a:r>
          </a:p>
          <a:p>
            <a:pPr lvl="1"/>
            <a:r>
              <a:rPr lang="en-GB" altLang="en-US" sz="2400" i="1" dirty="0"/>
              <a:t>Understand authorization and file manipulation mechanisms</a:t>
            </a:r>
          </a:p>
          <a:p>
            <a:pPr lvl="1"/>
            <a:r>
              <a:rPr lang="en-GB" altLang="en-US" sz="2400" i="1" dirty="0"/>
              <a:t>Allow upload, download and deletion of files to/from any supported service</a:t>
            </a:r>
          </a:p>
          <a:p>
            <a:r>
              <a:rPr lang="en-GB" altLang="en-US" sz="2800" i="1" dirty="0"/>
              <a:t>Evaluate performance of the library</a:t>
            </a:r>
          </a:p>
          <a:p>
            <a:pPr lvl="1"/>
            <a:r>
              <a:rPr lang="en-GB" altLang="en-US" sz="2400" i="1" dirty="0"/>
              <a:t>Measure execution time of all major operations for each supported 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984F4F5-FAA6-D6EC-B3D5-74FDD0B52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0648"/>
            <a:ext cx="59150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/>
              <a:t>Tools &amp; Technologies Used</a:t>
            </a:r>
          </a:p>
        </p:txBody>
      </p:sp>
      <p:sp>
        <p:nvSpPr>
          <p:cNvPr id="8195" name="Content Placeholder 1">
            <a:extLst>
              <a:ext uri="{FF2B5EF4-FFF2-40B4-BE49-F238E27FC236}">
                <a16:creationId xmlns:a16="http://schemas.microsoft.com/office/drawing/2014/main" id="{15548602-637B-F4A8-397F-DEBAB776456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341911"/>
            <a:ext cx="8229600" cy="52153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i="1" dirty="0"/>
              <a:t>Python programming language</a:t>
            </a:r>
          </a:p>
          <a:p>
            <a:pPr lvl="1"/>
            <a:r>
              <a:rPr lang="en-GB" altLang="en-US" i="1" dirty="0"/>
              <a:t>Official SDKs of cloud storage services</a:t>
            </a:r>
          </a:p>
          <a:p>
            <a:pPr lvl="2">
              <a:buFont typeface="Wingdings" pitchFamily="2" charset="2"/>
              <a:buChar char="Ø"/>
            </a:pPr>
            <a:r>
              <a:rPr lang="en-GB" altLang="en-US" sz="2000" i="1" dirty="0"/>
              <a:t> </a:t>
            </a:r>
            <a:r>
              <a:rPr lang="en-GB" altLang="en-US" i="1" dirty="0"/>
              <a:t>Dropbox SDK</a:t>
            </a:r>
          </a:p>
          <a:p>
            <a:pPr lvl="2">
              <a:buFont typeface="Wingdings" pitchFamily="2" charset="2"/>
              <a:buChar char="Ø"/>
            </a:pPr>
            <a:r>
              <a:rPr lang="en-GB" altLang="en-US" i="1" dirty="0"/>
              <a:t> Box SDK</a:t>
            </a:r>
          </a:p>
          <a:p>
            <a:pPr lvl="2">
              <a:buFont typeface="Wingdings" pitchFamily="2" charset="2"/>
              <a:buChar char="Ø"/>
            </a:pPr>
            <a:r>
              <a:rPr lang="en-GB" altLang="en-US" i="1" dirty="0"/>
              <a:t>Google Client Library (for Google Drive)</a:t>
            </a:r>
          </a:p>
          <a:p>
            <a:pPr lvl="2">
              <a:buFont typeface="Wingdings" pitchFamily="2" charset="2"/>
              <a:buChar char="Ø"/>
            </a:pPr>
            <a:r>
              <a:rPr lang="en-GB" altLang="en-US" i="1" dirty="0"/>
              <a:t>Boto3 (for Amazon S3)</a:t>
            </a:r>
          </a:p>
          <a:p>
            <a:pPr lvl="1"/>
            <a:r>
              <a:rPr lang="en-GB" altLang="en-US" i="1" dirty="0"/>
              <a:t>Logging standard library module</a:t>
            </a:r>
          </a:p>
          <a:p>
            <a:r>
              <a:rPr lang="en-GB" altLang="en-US" i="1" dirty="0"/>
              <a:t>OAuth authorization protocol</a:t>
            </a:r>
          </a:p>
          <a:p>
            <a:r>
              <a:rPr lang="en-GB" altLang="en-US" i="1" dirty="0"/>
              <a:t>GitHub for version control </a:t>
            </a:r>
          </a:p>
        </p:txBody>
      </p:sp>
    </p:spTree>
    <p:extLst>
      <p:ext uri="{BB962C8B-B14F-4D97-AF65-F5344CB8AC3E}">
        <p14:creationId xmlns:p14="http://schemas.microsoft.com/office/powerpoint/2010/main" val="102456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984F4F5-FAA6-D6EC-B3D5-74FDD0B52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0648"/>
            <a:ext cx="59150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/>
              <a:t>Common Interface</a:t>
            </a:r>
          </a:p>
        </p:txBody>
      </p:sp>
      <p:sp>
        <p:nvSpPr>
          <p:cNvPr id="8195" name="Content Placeholder 1">
            <a:extLst>
              <a:ext uri="{FF2B5EF4-FFF2-40B4-BE49-F238E27FC236}">
                <a16:creationId xmlns:a16="http://schemas.microsoft.com/office/drawing/2014/main" id="{15548602-637B-F4A8-397F-DEBAB776456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06597" y="1375636"/>
            <a:ext cx="8229600" cy="52153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en-US" i="1" dirty="0"/>
              <a:t>User is asked to provide:</a:t>
            </a:r>
          </a:p>
          <a:p>
            <a:pPr marL="919162" lvl="1" indent="-514350">
              <a:buFont typeface="+mj-lt"/>
              <a:buAutoNum type="arabicParenR"/>
            </a:pPr>
            <a:r>
              <a:rPr lang="en-GB" altLang="en-US" b="1" i="1" dirty="0"/>
              <a:t>Service Name: </a:t>
            </a:r>
            <a:r>
              <a:rPr lang="en-GB" altLang="en-US" i="1" dirty="0"/>
              <a:t>The cloud storage service that needs to be accessed (e.g. Dropbox)</a:t>
            </a:r>
            <a:endParaRPr lang="en-GB" altLang="en-US" b="1" i="1" dirty="0"/>
          </a:p>
          <a:p>
            <a:pPr marL="919162" lvl="1" indent="-514350">
              <a:buFont typeface="+mj-lt"/>
              <a:buAutoNum type="arabicParenR"/>
            </a:pPr>
            <a:r>
              <a:rPr lang="en-GB" altLang="en-US" b="1" i="1" dirty="0"/>
              <a:t>Operation: </a:t>
            </a:r>
            <a:r>
              <a:rPr lang="en-GB" altLang="en-US" i="1" dirty="0"/>
              <a:t>The type of operation that should be performed (e.g. download)</a:t>
            </a:r>
            <a:endParaRPr lang="en-GB" altLang="en-US" b="1" i="1" dirty="0"/>
          </a:p>
          <a:p>
            <a:pPr marL="919162" lvl="1" indent="-514350">
              <a:buFont typeface="+mj-lt"/>
              <a:buAutoNum type="arabicParenR"/>
            </a:pPr>
            <a:r>
              <a:rPr lang="en-GB" altLang="en-US" b="1" i="1" dirty="0"/>
              <a:t>Remote Path: </a:t>
            </a:r>
            <a:r>
              <a:rPr lang="en-GB" altLang="en-US" i="1" dirty="0"/>
              <a:t>The path to a file or folder stored on the specified service (e.g. download source)</a:t>
            </a:r>
            <a:endParaRPr lang="en-GB" altLang="en-US" b="1" i="1" dirty="0"/>
          </a:p>
          <a:p>
            <a:pPr marL="919162" lvl="1" indent="-514350">
              <a:buFont typeface="+mj-lt"/>
              <a:buAutoNum type="arabicParenR"/>
            </a:pPr>
            <a:r>
              <a:rPr lang="en-GB" altLang="en-US" b="1" i="1" dirty="0"/>
              <a:t>Local Path: </a:t>
            </a:r>
            <a:r>
              <a:rPr lang="en-GB" altLang="en-US" i="1" dirty="0"/>
              <a:t>The path which points to a locally stored file or folder (e.g. download destination)</a:t>
            </a:r>
          </a:p>
        </p:txBody>
      </p:sp>
    </p:spTree>
    <p:extLst>
      <p:ext uri="{BB962C8B-B14F-4D97-AF65-F5344CB8AC3E}">
        <p14:creationId xmlns:p14="http://schemas.microsoft.com/office/powerpoint/2010/main" val="12371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984F4F5-FAA6-D6EC-B3D5-74FDD0B52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0648"/>
            <a:ext cx="59150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/>
              <a:t>Design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811C0-F4FC-9FC5-4E2C-F9B3A7AA6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0" y="1524199"/>
            <a:ext cx="8814106" cy="42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6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984F4F5-FAA6-D6EC-B3D5-74FDD0B52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0648"/>
            <a:ext cx="59150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/>
              <a:t>Library Evaluation</a:t>
            </a:r>
          </a:p>
        </p:txBody>
      </p:sp>
      <p:sp>
        <p:nvSpPr>
          <p:cNvPr id="8195" name="Content Placeholder 1">
            <a:extLst>
              <a:ext uri="{FF2B5EF4-FFF2-40B4-BE49-F238E27FC236}">
                <a16:creationId xmlns:a16="http://schemas.microsoft.com/office/drawing/2014/main" id="{15548602-637B-F4A8-397F-DEBAB776456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341911"/>
            <a:ext cx="8229600" cy="52153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en-US" i="1" dirty="0"/>
              <a:t>Measured execution time when using the library</a:t>
            </a:r>
          </a:p>
          <a:p>
            <a:pPr lvl="1">
              <a:buFont typeface="Wingdings" pitchFamily="2" charset="2"/>
              <a:buChar char="Ø"/>
            </a:pPr>
            <a:r>
              <a:rPr lang="en-GB" altLang="en-US" i="1" dirty="0"/>
              <a:t>Time required to upload, download and delete files was measured separately for each service</a:t>
            </a:r>
          </a:p>
          <a:p>
            <a:pPr lvl="1">
              <a:buFont typeface="Wingdings" pitchFamily="2" charset="2"/>
              <a:buChar char="Ø"/>
            </a:pPr>
            <a:r>
              <a:rPr lang="en-GB" altLang="en-US" i="1" dirty="0"/>
              <a:t>Tests were conducted across a variety of file sizes, ranging from 1MB to 1GB</a:t>
            </a:r>
          </a:p>
          <a:p>
            <a:pPr lvl="1">
              <a:buFont typeface="Wingdings" pitchFamily="2" charset="2"/>
              <a:buChar char="Ø"/>
            </a:pPr>
            <a:r>
              <a:rPr lang="en-GB" altLang="en-US" i="1" dirty="0"/>
              <a:t>Mean time of 5 executions was recorded</a:t>
            </a:r>
          </a:p>
          <a:p>
            <a:pPr lvl="1">
              <a:buFont typeface="Wingdings" pitchFamily="2" charset="2"/>
              <a:buChar char="Ø"/>
            </a:pPr>
            <a:r>
              <a:rPr lang="en-GB" altLang="en-US" i="1" dirty="0"/>
              <a:t>Chunked uploads were used, with a chunk size of 32MB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altLang="en-US" i="1" dirty="0"/>
          </a:p>
        </p:txBody>
      </p:sp>
    </p:spTree>
    <p:extLst>
      <p:ext uri="{BB962C8B-B14F-4D97-AF65-F5344CB8AC3E}">
        <p14:creationId xmlns:p14="http://schemas.microsoft.com/office/powerpoint/2010/main" val="128556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984F4F5-FAA6-D6EC-B3D5-74FDD0B52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0648"/>
            <a:ext cx="5915025" cy="7200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/>
              <a:t>Upload Time</a:t>
            </a:r>
          </a:p>
        </p:txBody>
      </p:sp>
      <p:sp>
        <p:nvSpPr>
          <p:cNvPr id="8195" name="Content Placeholder 1">
            <a:extLst>
              <a:ext uri="{FF2B5EF4-FFF2-40B4-BE49-F238E27FC236}">
                <a16:creationId xmlns:a16="http://schemas.microsoft.com/office/drawing/2014/main" id="{15548602-637B-F4A8-397F-DEBAB776456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23528" y="4581128"/>
            <a:ext cx="8712968" cy="20162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Ø"/>
            </a:pPr>
            <a:r>
              <a:rPr lang="en-GB" altLang="en-US" sz="2800" i="1" dirty="0"/>
              <a:t>Dropbox, Box, and S3 perform equally well for uploads</a:t>
            </a:r>
          </a:p>
          <a:p>
            <a:pPr>
              <a:buFont typeface="Wingdings" pitchFamily="2" charset="2"/>
              <a:buChar char="Ø"/>
            </a:pPr>
            <a:r>
              <a:rPr lang="en-GB" altLang="en-US" sz="2800" i="1" dirty="0"/>
              <a:t>Google Drive’s upload performance struggles, especially for larger files</a:t>
            </a:r>
          </a:p>
          <a:p>
            <a:pPr>
              <a:buFont typeface="Wingdings" pitchFamily="2" charset="2"/>
              <a:buChar char="Ø"/>
            </a:pPr>
            <a:r>
              <a:rPr lang="en-GB" altLang="en-US" sz="2800" i="1" dirty="0"/>
              <a:t>Internal limitation of Google Drive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C64B6-D0A7-DC95-C696-67887F37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1052736"/>
            <a:ext cx="64804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37380"/>
      </p:ext>
    </p:extLst>
  </p:cSld>
  <p:clrMapOvr>
    <a:masterClrMapping/>
  </p:clrMapOvr>
</p:sld>
</file>

<file path=ppt/theme/theme1.xml><?xml version="1.0" encoding="utf-8"?>
<a:theme xmlns:a="http://schemas.openxmlformats.org/drawingml/2006/main" name="1_EUC_Powerpoint_GR_Template">
  <a:themeElements>
    <a:clrScheme name="1_EUC_Powerpoint_GR_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EUC_Powerpoint_GR_Template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UC_Powerpoint_GR_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UC_Powerpoint_GR_Template">
  <a:themeElements>
    <a:clrScheme name="EUC_Powerpoint_GR_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EUC_Powerpoint_GR_Template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UC_Powerpoint_GR_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UC_Powerpoint_GR_Template">
  <a:themeElements>
    <a:clrScheme name="2_EUC_Powerpoint_GR_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EUC_Powerpoint_GR_Template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EUC_Powerpoint_GR_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EUC_Powerpoint_GR_Template">
  <a:themeElements>
    <a:clrScheme name="3_EUC_Powerpoint_GR_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EUC_Powerpoint_GR_Template">
      <a:majorFont>
        <a:latin typeface="Calibri"/>
        <a:ea typeface="Geneva"/>
        <a:cs typeface=""/>
      </a:majorFont>
      <a:minorFont>
        <a:latin typeface="Calibri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EUC_Powerpoint_GR_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EUC_Powerpoint_New_Template</Template>
  <TotalTime>2014</TotalTime>
  <Words>579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Lucida Grande</vt:lpstr>
      <vt:lpstr>Wingdings</vt:lpstr>
      <vt:lpstr>1_EUC_Powerpoint_GR_Template</vt:lpstr>
      <vt:lpstr>EUC_Powerpoint_GR_Template</vt:lpstr>
      <vt:lpstr>2_EUC_Powerpoint_GR_Template</vt:lpstr>
      <vt:lpstr>3_EUC_Powerpoint_GR_Template</vt:lpstr>
      <vt:lpstr>Cloud Storage Data Connectors</vt:lpstr>
      <vt:lpstr>Project Overview</vt:lpstr>
      <vt:lpstr>Project Overview (cont’d)</vt:lpstr>
      <vt:lpstr>Aims &amp; Objectives</vt:lpstr>
      <vt:lpstr>Tools &amp; Technologies Used</vt:lpstr>
      <vt:lpstr>Common Interface</vt:lpstr>
      <vt:lpstr>Design Model</vt:lpstr>
      <vt:lpstr>Library Evaluation</vt:lpstr>
      <vt:lpstr>Upload Time</vt:lpstr>
      <vt:lpstr>Download Time</vt:lpstr>
      <vt:lpstr>Deletion Time</vt:lpstr>
      <vt:lpstr>Conclusions</vt:lpstr>
    </vt:vector>
  </TitlesOfParts>
  <Company>European University Cyprus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[enter the project title here]</dc:title>
  <dc:creator>ADG</dc:creator>
  <cp:lastModifiedBy>Theodoros Meras</cp:lastModifiedBy>
  <cp:revision>23</cp:revision>
  <dcterms:created xsi:type="dcterms:W3CDTF">2011-05-10T12:12:36Z</dcterms:created>
  <dcterms:modified xsi:type="dcterms:W3CDTF">2023-05-09T12:52:50Z</dcterms:modified>
</cp:coreProperties>
</file>