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336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26/07/2014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4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26/07/2014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26/07/2014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8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26/07/2014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8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26/07/2014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6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26/07/2014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0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26/07/2014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6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26/07/2014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26/07/2014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26/07/2014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0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3793-F7BA-234B-B50A-16685C971777}" type="datetimeFigureOut">
              <a:rPr lang="en-US" smtClean="0"/>
              <a:t>26/07/2014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3793-F7BA-234B-B50A-16685C971777}" type="datetimeFigureOut">
              <a:rPr lang="en-US" smtClean="0"/>
              <a:t>26/07/2014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ACA3-278C-A44F-B0D8-61DA2D8E8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6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240" y="138995"/>
            <a:ext cx="2480309" cy="330859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Course</a:t>
            </a:r>
          </a:p>
          <a:p>
            <a:pPr algn="ctr"/>
            <a:r>
              <a:rPr lang="en-US" sz="1100" smtClean="0"/>
              <a:t>name:string (e.g. WDI7)</a:t>
            </a:r>
          </a:p>
          <a:p>
            <a:pPr algn="ctr"/>
            <a:r>
              <a:rPr lang="en-US" sz="1100" smtClean="0"/>
              <a:t>Price:integer</a:t>
            </a:r>
          </a:p>
          <a:p>
            <a:pPr algn="ctr"/>
            <a:r>
              <a:rPr lang="en-US" sz="1100" smtClean="0"/>
              <a:t>Start Date:datetime</a:t>
            </a:r>
          </a:p>
          <a:p>
            <a:pPr algn="ctr"/>
            <a:r>
              <a:rPr lang="en-US" sz="1100" smtClean="0"/>
              <a:t>End Date:datetime</a:t>
            </a:r>
          </a:p>
          <a:p>
            <a:pPr algn="ctr"/>
            <a:r>
              <a:rPr lang="en-US" sz="1100" smtClean="0"/>
              <a:t>Start Time:datetime</a:t>
            </a:r>
          </a:p>
          <a:p>
            <a:pPr algn="ctr"/>
            <a:r>
              <a:rPr lang="en-US" sz="1100" smtClean="0"/>
              <a:t>End Time:datetime</a:t>
            </a:r>
          </a:p>
          <a:p>
            <a:pPr algn="ctr"/>
            <a:r>
              <a:rPr lang="en-US" sz="1100" smtClean="0"/>
              <a:t>Weekends:boolean</a:t>
            </a:r>
          </a:p>
          <a:p>
            <a:pPr algn="ctr"/>
            <a:r>
              <a:rPr lang="en-US" sz="1100" smtClean="0"/>
              <a:t>Published:boolean</a:t>
            </a:r>
          </a:p>
          <a:p>
            <a:pPr algn="ctr"/>
            <a:endParaRPr lang="en-US" sz="1100" smtClean="0"/>
          </a:p>
          <a:p>
            <a:pPr algn="ctr"/>
            <a:r>
              <a:rPr lang="en-US" sz="1100" smtClean="0">
                <a:solidFill>
                  <a:srgbClr val="9BBB59"/>
                </a:solidFill>
              </a:rPr>
              <a:t>program_id</a:t>
            </a:r>
            <a:endParaRPr lang="en-US" sz="1100" smtClean="0"/>
          </a:p>
          <a:p>
            <a:pPr algn="ctr"/>
            <a:r>
              <a:rPr lang="en-US" sz="1100">
                <a:solidFill>
                  <a:schemeClr val="accent3"/>
                </a:solidFill>
              </a:rPr>
              <a:t>c</a:t>
            </a:r>
            <a:r>
              <a:rPr lang="en-US" sz="1100" smtClean="0">
                <a:solidFill>
                  <a:schemeClr val="accent3"/>
                </a:solidFill>
              </a:rPr>
              <a:t>lassroom_id</a:t>
            </a:r>
            <a:endParaRPr lang="en-US" sz="1100" dirty="0" smtClean="0">
              <a:solidFill>
                <a:schemeClr val="accent3"/>
              </a:solidFill>
            </a:endParaRP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has_and_belongs_to_many </a:t>
            </a:r>
            <a:r>
              <a:rPr lang="en-US" sz="1100" smtClean="0">
                <a:solidFill>
                  <a:srgbClr val="000000"/>
                </a:solidFill>
              </a:rPr>
              <a:t>students</a:t>
            </a:r>
            <a:endParaRPr lang="en-US" sz="1100" dirty="0" smtClean="0">
              <a:solidFill>
                <a:srgbClr val="000000"/>
              </a:solidFill>
            </a:endParaRP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has_and_belongs_to_many </a:t>
            </a:r>
            <a:r>
              <a:rPr lang="en-US" sz="1100" smtClean="0">
                <a:solidFill>
                  <a:srgbClr val="000000"/>
                </a:solidFill>
              </a:rPr>
              <a:t>instructors</a:t>
            </a: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has_and_belongs_to_many </a:t>
            </a:r>
            <a:r>
              <a:rPr lang="en-US" sz="1100" smtClean="0">
                <a:solidFill>
                  <a:srgbClr val="000000"/>
                </a:solidFill>
              </a:rPr>
              <a:t>producers</a:t>
            </a: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belongs_to</a:t>
            </a:r>
            <a:r>
              <a:rPr lang="en-US" sz="1100" smtClean="0">
                <a:solidFill>
                  <a:srgbClr val="000000"/>
                </a:solidFill>
              </a:rPr>
              <a:t> classroom</a:t>
            </a: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belongs_to</a:t>
            </a:r>
            <a:r>
              <a:rPr lang="en-US" sz="1100" smtClean="0">
                <a:solidFill>
                  <a:srgbClr val="000000"/>
                </a:solidFill>
              </a:rPr>
              <a:t> program</a:t>
            </a: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has_a </a:t>
            </a:r>
            <a:r>
              <a:rPr lang="en-US" sz="1100" smtClean="0">
                <a:solidFill>
                  <a:srgbClr val="000000"/>
                </a:solidFill>
              </a:rPr>
              <a:t>campus </a:t>
            </a:r>
            <a:r>
              <a:rPr lang="en-US" sz="1100" smtClean="0">
                <a:solidFill>
                  <a:srgbClr val="FF0000"/>
                </a:solidFill>
              </a:rPr>
              <a:t>through</a:t>
            </a:r>
            <a:r>
              <a:rPr lang="en-US" sz="1100" smtClean="0">
                <a:solidFill>
                  <a:srgbClr val="000000"/>
                </a:solidFill>
              </a:rPr>
              <a:t> classrooms</a:t>
            </a:r>
          </a:p>
          <a:p>
            <a:pPr algn="ctr"/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2750" y="1239296"/>
            <a:ext cx="2381250" cy="93871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Instructor</a:t>
            </a:r>
            <a:endParaRPr lang="en-US" sz="1100" u="sng" dirty="0" smtClean="0"/>
          </a:p>
          <a:p>
            <a:pPr algn="ctr"/>
            <a:r>
              <a:rPr lang="en-US" sz="1100" smtClean="0"/>
              <a:t>Name</a:t>
            </a:r>
          </a:p>
          <a:p>
            <a:pPr algn="ctr"/>
            <a:r>
              <a:rPr lang="en-US" sz="1100" smtClean="0"/>
              <a:t>Phone number:string</a:t>
            </a:r>
            <a:endParaRPr lang="en-US" sz="1100" dirty="0" smtClean="0"/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has_and_belongs_to_many </a:t>
            </a:r>
            <a:r>
              <a:rPr lang="en-US" sz="1100" smtClean="0"/>
              <a:t>courses</a:t>
            </a:r>
          </a:p>
          <a:p>
            <a:pPr algn="ctr"/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62750" y="0"/>
            <a:ext cx="2381250" cy="110799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Student</a:t>
            </a:r>
            <a:endParaRPr lang="en-US" sz="1100" u="sng" dirty="0" smtClean="0"/>
          </a:p>
          <a:p>
            <a:pPr algn="ctr"/>
            <a:r>
              <a:rPr lang="en-US" sz="1100" smtClean="0"/>
              <a:t>Name:string</a:t>
            </a:r>
          </a:p>
          <a:p>
            <a:pPr algn="ctr"/>
            <a:r>
              <a:rPr lang="en-US" sz="1100" smtClean="0"/>
              <a:t>Phone number:string</a:t>
            </a:r>
          </a:p>
          <a:p>
            <a:pPr algn="ctr"/>
            <a:r>
              <a:rPr lang="en-US" sz="1100" smtClean="0"/>
              <a:t>Paid:boolean</a:t>
            </a: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has_and_belongs_to_many </a:t>
            </a:r>
            <a:r>
              <a:rPr lang="en-US" sz="1100" smtClean="0">
                <a:solidFill>
                  <a:srgbClr val="000000"/>
                </a:solidFill>
              </a:rPr>
              <a:t>courses</a:t>
            </a:r>
          </a:p>
          <a:p>
            <a:pPr algn="ctr"/>
            <a:endParaRPr lang="en-US" sz="11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762750" y="2339597"/>
            <a:ext cx="2381250" cy="93871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Producer</a:t>
            </a:r>
            <a:endParaRPr lang="en-US" sz="1100" u="sng" dirty="0" smtClean="0"/>
          </a:p>
          <a:p>
            <a:pPr algn="ctr"/>
            <a:r>
              <a:rPr lang="en-US" sz="1100" smtClean="0"/>
              <a:t>Name</a:t>
            </a:r>
          </a:p>
          <a:p>
            <a:pPr algn="ctr"/>
            <a:r>
              <a:rPr lang="en-US" sz="1100" smtClean="0"/>
              <a:t>Phone number:string</a:t>
            </a:r>
            <a:endParaRPr lang="en-US" sz="1100" dirty="0" smtClean="0"/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has_and_belongs_to_many </a:t>
            </a:r>
            <a:r>
              <a:rPr lang="en-US" sz="1100" smtClean="0">
                <a:solidFill>
                  <a:srgbClr val="000000"/>
                </a:solidFill>
              </a:rPr>
              <a:t>courses</a:t>
            </a:r>
          </a:p>
          <a:p>
            <a:pPr algn="ctr"/>
            <a:endParaRPr lang="en-US" sz="11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610985" y="4903689"/>
            <a:ext cx="2381250" cy="127727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Campus</a:t>
            </a:r>
            <a:endParaRPr lang="en-US" sz="1100" u="sng" dirty="0" smtClean="0"/>
          </a:p>
          <a:p>
            <a:pPr algn="ctr"/>
            <a:r>
              <a:rPr lang="en-US" sz="1100" smtClean="0"/>
              <a:t>Name (ie back hill)</a:t>
            </a:r>
          </a:p>
          <a:p>
            <a:pPr algn="ctr"/>
            <a:r>
              <a:rPr lang="en-US" sz="1100" smtClean="0"/>
              <a:t>Country</a:t>
            </a:r>
          </a:p>
          <a:p>
            <a:pPr algn="ctr"/>
            <a:r>
              <a:rPr lang="en-US" sz="1100" smtClean="0">
                <a:solidFill>
                  <a:srgbClr val="9BBB59"/>
                </a:solidFill>
              </a:rPr>
              <a:t>Location_id</a:t>
            </a:r>
            <a:endParaRPr lang="en-US" sz="1100" dirty="0" smtClean="0">
              <a:solidFill>
                <a:srgbClr val="9BBB59"/>
              </a:solidFill>
            </a:endParaRP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has_many </a:t>
            </a:r>
            <a:r>
              <a:rPr lang="en-US" sz="1100" smtClean="0">
                <a:solidFill>
                  <a:srgbClr val="000000"/>
                </a:solidFill>
              </a:rPr>
              <a:t>classrooms</a:t>
            </a: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has_many</a:t>
            </a:r>
            <a:r>
              <a:rPr lang="en-US" sz="1100" smtClean="0">
                <a:solidFill>
                  <a:srgbClr val="000000"/>
                </a:solidFill>
              </a:rPr>
              <a:t> courses </a:t>
            </a:r>
            <a:r>
              <a:rPr lang="en-US" sz="1100" smtClean="0">
                <a:solidFill>
                  <a:srgbClr val="FF0000"/>
                </a:solidFill>
              </a:rPr>
              <a:t>through </a:t>
            </a:r>
            <a:r>
              <a:rPr lang="en-US" sz="1100" smtClean="0"/>
              <a:t>classrooms</a:t>
            </a: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belongs_to </a:t>
            </a:r>
            <a:r>
              <a:rPr lang="en-US" sz="1100" smtClean="0">
                <a:solidFill>
                  <a:srgbClr val="000000"/>
                </a:solidFill>
              </a:rPr>
              <a:t>location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10985" y="3479697"/>
            <a:ext cx="2381250" cy="127727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Classroom</a:t>
            </a:r>
            <a:endParaRPr lang="en-US" sz="1100" u="sng" dirty="0" smtClean="0"/>
          </a:p>
          <a:p>
            <a:pPr algn="ctr"/>
            <a:r>
              <a:rPr lang="en-US" sz="1100" smtClean="0"/>
              <a:t>Name (ie room1)</a:t>
            </a:r>
          </a:p>
          <a:p>
            <a:pPr algn="ctr"/>
            <a:r>
              <a:rPr lang="en-US" sz="1100" smtClean="0"/>
              <a:t>Seats</a:t>
            </a:r>
          </a:p>
          <a:p>
            <a:pPr algn="ctr"/>
            <a:r>
              <a:rPr lang="en-US" sz="1100" smtClean="0">
                <a:solidFill>
                  <a:srgbClr val="9BBB59"/>
                </a:solidFill>
              </a:rPr>
              <a:t>campus_id</a:t>
            </a: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has_many </a:t>
            </a:r>
            <a:r>
              <a:rPr lang="en-US" sz="1100" smtClean="0">
                <a:solidFill>
                  <a:srgbClr val="000000"/>
                </a:solidFill>
              </a:rPr>
              <a:t>courses</a:t>
            </a:r>
            <a:endParaRPr lang="en-US" sz="1100" dirty="0" smtClean="0"/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belongs_to </a:t>
            </a:r>
            <a:r>
              <a:rPr lang="en-US" sz="1100" smtClean="0">
                <a:solidFill>
                  <a:srgbClr val="000000"/>
                </a:solidFill>
              </a:rPr>
              <a:t>campus</a:t>
            </a:r>
          </a:p>
          <a:p>
            <a:pPr algn="ctr"/>
            <a:endParaRPr lang="en-US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801532" y="138995"/>
            <a:ext cx="1507067" cy="60016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CoursesStudents</a:t>
            </a:r>
          </a:p>
          <a:p>
            <a:pPr algn="ctr"/>
            <a:r>
              <a:rPr lang="en-US" sz="1100" smtClean="0">
                <a:solidFill>
                  <a:srgbClr val="9BBB59"/>
                </a:solidFill>
              </a:rPr>
              <a:t>Course_id</a:t>
            </a:r>
          </a:p>
          <a:p>
            <a:pPr algn="ctr"/>
            <a:r>
              <a:rPr lang="en-US" sz="1100" smtClean="0">
                <a:solidFill>
                  <a:srgbClr val="9BBB59"/>
                </a:solidFill>
              </a:rPr>
              <a:t>Student_id</a:t>
            </a:r>
            <a:endParaRPr lang="en-US" sz="1100" dirty="0" smtClean="0">
              <a:solidFill>
                <a:srgbClr val="9BBB5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1532" y="834736"/>
            <a:ext cx="1507067" cy="60016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CoursesInstructor</a:t>
            </a:r>
          </a:p>
          <a:p>
            <a:pPr algn="ctr"/>
            <a:r>
              <a:rPr lang="en-US" sz="1100" smtClean="0">
                <a:solidFill>
                  <a:srgbClr val="9BBB59"/>
                </a:solidFill>
              </a:rPr>
              <a:t>Course_id</a:t>
            </a:r>
          </a:p>
          <a:p>
            <a:pPr algn="ctr"/>
            <a:r>
              <a:rPr lang="en-US" sz="1100" smtClean="0">
                <a:solidFill>
                  <a:srgbClr val="9BBB59"/>
                </a:solidFill>
              </a:rPr>
              <a:t>Student_id</a:t>
            </a:r>
            <a:endParaRPr lang="en-US" sz="1100" dirty="0" smtClean="0">
              <a:solidFill>
                <a:srgbClr val="9BBB5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01532" y="1604177"/>
            <a:ext cx="1507067" cy="60016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CoursesProducers</a:t>
            </a:r>
          </a:p>
          <a:p>
            <a:pPr algn="ctr"/>
            <a:r>
              <a:rPr lang="en-US" sz="1100" smtClean="0">
                <a:solidFill>
                  <a:srgbClr val="9BBB59"/>
                </a:solidFill>
              </a:rPr>
              <a:t>Course_id</a:t>
            </a:r>
          </a:p>
          <a:p>
            <a:pPr algn="ctr"/>
            <a:r>
              <a:rPr lang="en-US" sz="1100" smtClean="0">
                <a:solidFill>
                  <a:srgbClr val="9BBB59"/>
                </a:solidFill>
              </a:rPr>
              <a:t>Student_id</a:t>
            </a:r>
            <a:endParaRPr lang="en-US" sz="1100" dirty="0" smtClean="0">
              <a:solidFill>
                <a:srgbClr val="9BBB59"/>
              </a:solidFill>
            </a:endParaRPr>
          </a:p>
        </p:txBody>
      </p:sp>
      <p:cxnSp>
        <p:nvCxnSpPr>
          <p:cNvPr id="28" name="Straight Arrow Connector 27"/>
          <p:cNvCxnSpPr>
            <a:endCxn id="11" idx="1"/>
          </p:cNvCxnSpPr>
          <p:nvPr/>
        </p:nvCxnSpPr>
        <p:spPr>
          <a:xfrm flipV="1">
            <a:off x="2622549" y="439077"/>
            <a:ext cx="1178983" cy="3000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1"/>
          </p:cNvCxnSpPr>
          <p:nvPr/>
        </p:nvCxnSpPr>
        <p:spPr>
          <a:xfrm>
            <a:off x="2622549" y="1032933"/>
            <a:ext cx="1178983" cy="1018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3"/>
            <a:endCxn id="13" idx="1"/>
          </p:cNvCxnSpPr>
          <p:nvPr/>
        </p:nvCxnSpPr>
        <p:spPr>
          <a:xfrm>
            <a:off x="2622549" y="1793294"/>
            <a:ext cx="1178983" cy="1109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6" idx="1"/>
          </p:cNvCxnSpPr>
          <p:nvPr/>
        </p:nvCxnSpPr>
        <p:spPr>
          <a:xfrm>
            <a:off x="5308599" y="439077"/>
            <a:ext cx="1454151" cy="773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</p:cNvCxnSpPr>
          <p:nvPr/>
        </p:nvCxnSpPr>
        <p:spPr>
          <a:xfrm>
            <a:off x="5308599" y="1134818"/>
            <a:ext cx="1302386" cy="3424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8" idx="1"/>
          </p:cNvCxnSpPr>
          <p:nvPr/>
        </p:nvCxnSpPr>
        <p:spPr>
          <a:xfrm>
            <a:off x="5308599" y="1904259"/>
            <a:ext cx="1454151" cy="9046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1"/>
            <a:endCxn id="9" idx="1"/>
          </p:cNvCxnSpPr>
          <p:nvPr/>
        </p:nvCxnSpPr>
        <p:spPr>
          <a:xfrm rot="10800000" flipV="1">
            <a:off x="6610985" y="4118334"/>
            <a:ext cx="12700" cy="1423992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</p:cNvCxnSpPr>
          <p:nvPr/>
        </p:nvCxnSpPr>
        <p:spPr>
          <a:xfrm rot="5400000" flipH="1">
            <a:off x="3402557" y="1781910"/>
            <a:ext cx="3619045" cy="5179060"/>
          </a:xfrm>
          <a:prstGeom prst="curvedConnector4">
            <a:avLst>
              <a:gd name="adj1" fmla="val -15675"/>
              <a:gd name="adj2" fmla="val 88959"/>
            </a:avLst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0" idx="1"/>
          </p:cNvCxnSpPr>
          <p:nvPr/>
        </p:nvCxnSpPr>
        <p:spPr>
          <a:xfrm>
            <a:off x="2622549" y="2074333"/>
            <a:ext cx="3988436" cy="2044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936" y="5159733"/>
            <a:ext cx="2480309" cy="16158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Program</a:t>
            </a:r>
            <a:endParaRPr lang="en-US" sz="1100" u="sng" dirty="0" smtClean="0"/>
          </a:p>
          <a:p>
            <a:pPr algn="ctr"/>
            <a:r>
              <a:rPr lang="en-US" sz="1100" smtClean="0"/>
              <a:t>Name  (e.g. WDI)</a:t>
            </a:r>
          </a:p>
          <a:p>
            <a:pPr algn="ctr"/>
            <a:r>
              <a:rPr lang="en-US" sz="1100" smtClean="0"/>
              <a:t>Description:text</a:t>
            </a:r>
          </a:p>
          <a:p>
            <a:pPr algn="ctr"/>
            <a:r>
              <a:rPr lang="en-US" sz="1100" smtClean="0"/>
              <a:t>Topic:string</a:t>
            </a:r>
          </a:p>
          <a:p>
            <a:pPr algn="ctr"/>
            <a:r>
              <a:rPr lang="en-US" sz="1100" smtClean="0"/>
              <a:t>Image:string</a:t>
            </a:r>
            <a:endParaRPr lang="en-US" sz="1100" smtClean="0"/>
          </a:p>
          <a:p>
            <a:pPr algn="ctr"/>
            <a:r>
              <a:rPr lang="en-US" sz="1100" smtClean="0"/>
              <a:t>Format:string</a:t>
            </a:r>
            <a:endParaRPr lang="en-US" sz="1100" smtClean="0"/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has_many </a:t>
            </a:r>
            <a:r>
              <a:rPr lang="en-US" sz="1100" smtClean="0">
                <a:solidFill>
                  <a:srgbClr val="000000"/>
                </a:solidFill>
              </a:rPr>
              <a:t>courses</a:t>
            </a:r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has_many </a:t>
            </a:r>
            <a:r>
              <a:rPr lang="en-US" sz="1100" smtClean="0">
                <a:solidFill>
                  <a:srgbClr val="000000"/>
                </a:solidFill>
              </a:rPr>
              <a:t>classrooms </a:t>
            </a:r>
          </a:p>
          <a:p>
            <a:pPr algn="ctr"/>
            <a:r>
              <a:rPr lang="en-US" sz="1100">
                <a:solidFill>
                  <a:srgbClr val="FF0000"/>
                </a:solidFill>
              </a:rPr>
              <a:t>h</a:t>
            </a:r>
            <a:r>
              <a:rPr lang="en-US" sz="1100" smtClean="0">
                <a:solidFill>
                  <a:srgbClr val="FF0000"/>
                </a:solidFill>
              </a:rPr>
              <a:t>as_many </a:t>
            </a:r>
            <a:r>
              <a:rPr lang="en-US" sz="1100" smtClean="0">
                <a:solidFill>
                  <a:srgbClr val="000000"/>
                </a:solidFill>
              </a:rPr>
              <a:t>classrooms </a:t>
            </a:r>
            <a:r>
              <a:rPr lang="en-US" sz="1100" smtClean="0">
                <a:solidFill>
                  <a:srgbClr val="FF0000"/>
                </a:solidFill>
              </a:rPr>
              <a:t>through</a:t>
            </a:r>
            <a:r>
              <a:rPr lang="en-US" sz="1100" smtClean="0">
                <a:solidFill>
                  <a:srgbClr val="000000"/>
                </a:solidFill>
              </a:rPr>
              <a:t> courses</a:t>
            </a:r>
          </a:p>
        </p:txBody>
      </p:sp>
      <p:cxnSp>
        <p:nvCxnSpPr>
          <p:cNvPr id="88" name="Straight Arrow Connector 87"/>
          <p:cNvCxnSpPr>
            <a:stCxn id="4" idx="2"/>
            <a:endCxn id="87" idx="0"/>
          </p:cNvCxnSpPr>
          <p:nvPr/>
        </p:nvCxnSpPr>
        <p:spPr>
          <a:xfrm>
            <a:off x="1382395" y="3447593"/>
            <a:ext cx="12696" cy="1712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443816" y="4113343"/>
            <a:ext cx="2381250" cy="93871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smtClean="0"/>
              <a:t>Location</a:t>
            </a:r>
            <a:endParaRPr lang="en-US" sz="1100" u="sng" dirty="0" smtClean="0"/>
          </a:p>
          <a:p>
            <a:pPr algn="ctr"/>
            <a:r>
              <a:rPr lang="en-US" sz="1100" smtClean="0"/>
              <a:t>Name (ie London)</a:t>
            </a:r>
          </a:p>
          <a:p>
            <a:pPr algn="ctr"/>
            <a:r>
              <a:rPr lang="en-US" sz="1100" smtClean="0"/>
              <a:t>country</a:t>
            </a:r>
            <a:endParaRPr lang="en-US" sz="1100" dirty="0" smtClean="0"/>
          </a:p>
          <a:p>
            <a:pPr algn="ctr"/>
            <a:r>
              <a:rPr lang="en-US" sz="1100" smtClean="0">
                <a:solidFill>
                  <a:srgbClr val="FF0000"/>
                </a:solidFill>
              </a:rPr>
              <a:t>has_many  </a:t>
            </a:r>
            <a:r>
              <a:rPr lang="en-US" sz="1100" smtClean="0">
                <a:solidFill>
                  <a:srgbClr val="000000"/>
                </a:solidFill>
              </a:rPr>
              <a:t>campuses</a:t>
            </a:r>
          </a:p>
          <a:p>
            <a:pPr algn="ctr"/>
            <a:endParaRPr lang="en-US" sz="1100" dirty="0" smtClean="0"/>
          </a:p>
        </p:txBody>
      </p:sp>
      <p:cxnSp>
        <p:nvCxnSpPr>
          <p:cNvPr id="105" name="Curved Connector 104"/>
          <p:cNvCxnSpPr>
            <a:endCxn id="95" idx="2"/>
          </p:cNvCxnSpPr>
          <p:nvPr/>
        </p:nvCxnSpPr>
        <p:spPr>
          <a:xfrm rot="10800000">
            <a:off x="4634442" y="5052062"/>
            <a:ext cx="1976543" cy="49828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7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119</Words>
  <Application>Microsoft Macintosh PowerPoint</Application>
  <PresentationFormat>On-screen Show (4:3)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Merlet</dc:creator>
  <cp:lastModifiedBy>Toby Merlet</cp:lastModifiedBy>
  <cp:revision>20</cp:revision>
  <dcterms:created xsi:type="dcterms:W3CDTF">2014-07-26T12:45:36Z</dcterms:created>
  <dcterms:modified xsi:type="dcterms:W3CDTF">2014-07-27T17:57:08Z</dcterms:modified>
</cp:coreProperties>
</file>