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64" r:id="rId3"/>
    <p:sldId id="258" r:id="rId4"/>
    <p:sldId id="260" r:id="rId5"/>
    <p:sldId id="265"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tmerritt56/Unicorn-ma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tmerritt56/Unicorn-man"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954157"/>
            <a:ext cx="8520600" cy="2926080"/>
          </a:xfrm>
          <a:prstGeom prst="rect">
            <a:avLst/>
          </a:prstGeom>
        </p:spPr>
        <p:txBody>
          <a:bodyPr spcFirstLastPara="1" wrap="square" lIns="91425" tIns="91425" rIns="91425" bIns="91425" anchor="b" anchorCtr="0">
            <a:noAutofit/>
          </a:bodyPr>
          <a:lstStyle/>
          <a:p>
            <a:r>
              <a:rPr lang="en-US" sz="3200" b="1" dirty="0"/>
              <a:t>Social Unicorn</a:t>
            </a:r>
            <a:br>
              <a:rPr lang="en-US" sz="3200" b="1" dirty="0"/>
            </a:br>
            <a:br>
              <a:rPr lang="en-US" dirty="0"/>
            </a:b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highlight>
                  <a:srgbClr val="FFFF00"/>
                </a:highlight>
              </a:rPr>
              <a:t>Fun Social Blog </a:t>
            </a:r>
            <a:endParaRPr dirty="0">
              <a:highlight>
                <a:srgbClr val="FF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D835E-E732-14F8-8256-CB52499689CF}"/>
              </a:ext>
            </a:extLst>
          </p:cNvPr>
          <p:cNvSpPr>
            <a:spLocks noGrp="1"/>
          </p:cNvSpPr>
          <p:nvPr>
            <p:ph type="title"/>
          </p:nvPr>
        </p:nvSpPr>
        <p:spPr>
          <a:xfrm>
            <a:off x="399164" y="266390"/>
            <a:ext cx="8520600" cy="841800"/>
          </a:xfrm>
        </p:spPr>
        <p:txBody>
          <a:bodyPr/>
          <a:lstStyle/>
          <a:p>
            <a:r>
              <a:rPr lang="en-US" dirty="0"/>
              <a:t>Elevator Pitch </a:t>
            </a:r>
          </a:p>
        </p:txBody>
      </p:sp>
      <p:sp>
        <p:nvSpPr>
          <p:cNvPr id="5" name="TextBox 4">
            <a:extLst>
              <a:ext uri="{FF2B5EF4-FFF2-40B4-BE49-F238E27FC236}">
                <a16:creationId xmlns:a16="http://schemas.microsoft.com/office/drawing/2014/main" id="{5CDF2BB0-78BE-9B51-3F1C-964B6468C66F}"/>
              </a:ext>
            </a:extLst>
          </p:cNvPr>
          <p:cNvSpPr txBox="1"/>
          <p:nvPr/>
        </p:nvSpPr>
        <p:spPr>
          <a:xfrm flipH="1">
            <a:off x="723569" y="1407381"/>
            <a:ext cx="7116417" cy="1200329"/>
          </a:xfrm>
          <a:prstGeom prst="rect">
            <a:avLst/>
          </a:prstGeom>
          <a:noFill/>
        </p:spPr>
        <p:txBody>
          <a:bodyPr wrap="square" rtlCol="0">
            <a:spAutoFit/>
          </a:bodyPr>
          <a:lstStyle/>
          <a:p>
            <a:pPr algn="just"/>
            <a:r>
              <a:rPr lang="en-US" sz="1800" dirty="0"/>
              <a:t>Social Unicorn provide its users with fun experience of blogging. Our platform allows to create, edit and delete posts. Furthermore, if tired or feel upset, just turn on unicorn mode and enjoy this unique experience. </a:t>
            </a:r>
          </a:p>
        </p:txBody>
      </p:sp>
    </p:spTree>
    <p:extLst>
      <p:ext uri="{BB962C8B-B14F-4D97-AF65-F5344CB8AC3E}">
        <p14:creationId xmlns:p14="http://schemas.microsoft.com/office/powerpoint/2010/main" val="2898939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0"/>
            <a:ext cx="8520600" cy="5804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Concept</a:t>
            </a:r>
            <a:endParaRPr dirty="0"/>
          </a:p>
        </p:txBody>
      </p:sp>
      <p:sp>
        <p:nvSpPr>
          <p:cNvPr id="66" name="Google Shape;66;p15"/>
          <p:cNvSpPr txBox="1">
            <a:spLocks noGrp="1"/>
          </p:cNvSpPr>
          <p:nvPr>
            <p:ph type="body" idx="1"/>
          </p:nvPr>
        </p:nvSpPr>
        <p:spPr>
          <a:xfrm>
            <a:off x="311700" y="469127"/>
            <a:ext cx="8520600" cy="4428876"/>
          </a:xfrm>
          <a:prstGeom prst="rect">
            <a:avLst/>
          </a:prstGeom>
        </p:spPr>
        <p:txBody>
          <a:bodyPr spcFirstLastPara="1" wrap="square" lIns="91425" tIns="91425" rIns="91425" bIns="91425" anchor="t" anchorCtr="0">
            <a:noAutofit/>
          </a:bodyPr>
          <a:lstStyle/>
          <a:p>
            <a:r>
              <a:rPr lang="en" sz="1600" b="1" dirty="0"/>
              <a:t>Motivation for development</a:t>
            </a:r>
            <a:r>
              <a:rPr lang="en" sz="1600" dirty="0"/>
              <a:t>: We wanted to create a social blog with fun and friendly environment, where users can post their blogs and communicate with each others. </a:t>
            </a:r>
            <a:r>
              <a:rPr lang="en" sz="1600" b="1" dirty="0"/>
              <a:t>Description</a:t>
            </a:r>
            <a:r>
              <a:rPr lang="en" sz="1600" dirty="0"/>
              <a:t>: </a:t>
            </a:r>
            <a:r>
              <a:rPr lang="en-US" sz="1600" dirty="0"/>
              <a:t>Our platform allows users to create and post their blogs of any topic of interest and edit or cancel it at any time. Furthermore, for even more enjoyable experience we added a “unicorn button”. </a:t>
            </a:r>
            <a:endParaRPr lang="en" sz="1600" dirty="0"/>
          </a:p>
          <a:p>
            <a:endParaRPr lang="en" sz="1600" dirty="0"/>
          </a:p>
          <a:p>
            <a:pPr marL="457200" lvl="0" indent="-342900" algn="l" rtl="0">
              <a:spcBef>
                <a:spcPts val="0"/>
              </a:spcBef>
              <a:spcAft>
                <a:spcPts val="0"/>
              </a:spcAft>
              <a:buSzPts val="1800"/>
              <a:buChar char="●"/>
            </a:pPr>
            <a:r>
              <a:rPr lang="en" sz="1600" b="1" dirty="0"/>
              <a:t>Technologies used</a:t>
            </a:r>
            <a:r>
              <a:rPr lang="en" sz="1600" dirty="0"/>
              <a:t>: </a:t>
            </a:r>
            <a:r>
              <a:rPr lang="en-US" sz="1600" dirty="0"/>
              <a:t>express, </a:t>
            </a:r>
            <a:r>
              <a:rPr lang="en-US" sz="1600" dirty="0" err="1"/>
              <a:t>sequalize</a:t>
            </a:r>
            <a:r>
              <a:rPr lang="en-US" sz="1600" dirty="0"/>
              <a:t>, handlebars (to create the view), faker (to create fake dada to seed our </a:t>
            </a:r>
            <a:r>
              <a:rPr lang="en-US" sz="1600" dirty="0" err="1"/>
              <a:t>db</a:t>
            </a:r>
            <a:r>
              <a:rPr lang="en-US" sz="1600" dirty="0"/>
              <a:t>) , prettier (enforce the consistent style) , </a:t>
            </a:r>
            <a:r>
              <a:rPr lang="en-US" sz="1600" dirty="0" err="1"/>
              <a:t>bulma</a:t>
            </a:r>
            <a:r>
              <a:rPr lang="en-US" sz="1600" dirty="0"/>
              <a:t> (for styling), </a:t>
            </a:r>
            <a:r>
              <a:rPr lang="en-US" sz="1600" dirty="0" err="1"/>
              <a:t>heroku</a:t>
            </a:r>
            <a:r>
              <a:rPr lang="en-US" sz="1600" dirty="0"/>
              <a:t> (deployment). </a:t>
            </a:r>
          </a:p>
          <a:p>
            <a:pPr marL="457200" lvl="0" indent="-342900" algn="l" rtl="0">
              <a:spcBef>
                <a:spcPts val="0"/>
              </a:spcBef>
              <a:spcAft>
                <a:spcPts val="0"/>
              </a:spcAft>
              <a:buSzPts val="1800"/>
              <a:buChar char="●"/>
            </a:pPr>
            <a:endParaRPr lang="en" sz="1600" dirty="0"/>
          </a:p>
          <a:p>
            <a:pPr marL="457200" lvl="0" indent="-342900" algn="l" rtl="0">
              <a:spcBef>
                <a:spcPts val="0"/>
              </a:spcBef>
              <a:spcAft>
                <a:spcPts val="0"/>
              </a:spcAft>
              <a:buSzPts val="1800"/>
              <a:buChar char="●"/>
            </a:pPr>
            <a:endParaRPr lang="en-US" sz="1600" dirty="0"/>
          </a:p>
          <a:p>
            <a:r>
              <a:rPr lang="en" sz="1600" b="1" dirty="0"/>
              <a:t>Challenges</a:t>
            </a:r>
            <a:r>
              <a:rPr lang="en" sz="1600" dirty="0"/>
              <a:t>: set up routes, connect </a:t>
            </a:r>
            <a:r>
              <a:rPr lang="en" sz="1600" dirty="0" err="1"/>
              <a:t>faker.js</a:t>
            </a:r>
            <a:r>
              <a:rPr lang="en" sz="1600" dirty="0"/>
              <a:t> to seed db. </a:t>
            </a:r>
          </a:p>
          <a:p>
            <a:pPr marL="457200" lvl="0" indent="-342900" algn="l" rtl="0">
              <a:spcBef>
                <a:spcPts val="0"/>
              </a:spcBef>
              <a:spcAft>
                <a:spcPts val="0"/>
              </a:spcAft>
              <a:buSzPts val="1800"/>
              <a:buChar char="●"/>
            </a:pP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168577" y="1888456"/>
            <a:ext cx="8520600" cy="110123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hlinkClick r:id="rId3"/>
              </a:rPr>
              <a:t>https://github.com/tmerritt56/Unicorn-man</a:t>
            </a:r>
            <a:br>
              <a:rPr lang="en-US" dirty="0"/>
            </a:b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326D8-43D3-CAD1-55DE-323A5FA8948B}"/>
              </a:ext>
            </a:extLst>
          </p:cNvPr>
          <p:cNvSpPr>
            <a:spLocks noGrp="1"/>
          </p:cNvSpPr>
          <p:nvPr>
            <p:ph type="title"/>
          </p:nvPr>
        </p:nvSpPr>
        <p:spPr/>
        <p:txBody>
          <a:bodyPr/>
          <a:lstStyle/>
          <a:p>
            <a:r>
              <a:rPr lang="en-US" dirty="0"/>
              <a:t>Demo </a:t>
            </a:r>
          </a:p>
        </p:txBody>
      </p:sp>
    </p:spTree>
    <p:extLst>
      <p:ext uri="{BB962C8B-B14F-4D97-AF65-F5344CB8AC3E}">
        <p14:creationId xmlns:p14="http://schemas.microsoft.com/office/powerpoint/2010/main" val="3669899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Directions for Future Development</a:t>
            </a:r>
            <a:endParaRPr/>
          </a:p>
        </p:txBody>
      </p:sp>
      <p:sp>
        <p:nvSpPr>
          <p:cNvPr id="83" name="Google Shape;8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Add comment button.</a:t>
            </a:r>
          </a:p>
          <a:p>
            <a:pPr marL="0" lvl="0" indent="0" algn="l" rtl="0">
              <a:spcBef>
                <a:spcPts val="0"/>
              </a:spcBef>
              <a:spcAft>
                <a:spcPts val="1600"/>
              </a:spcAft>
              <a:buNone/>
            </a:pPr>
            <a:r>
              <a:rPr lang="en-US" dirty="0"/>
              <a:t>Add the “like button” </a:t>
            </a:r>
          </a:p>
          <a:p>
            <a:pPr marL="0" lvl="0" indent="0" algn="l" rtl="0">
              <a:spcBef>
                <a:spcPts val="0"/>
              </a:spcBef>
              <a:spcAft>
                <a:spcPts val="1600"/>
              </a:spcAft>
              <a:buNone/>
            </a:pPr>
            <a:r>
              <a:rPr lang="en-US" dirty="0"/>
              <a:t>Option to add images</a:t>
            </a:r>
          </a:p>
          <a:p>
            <a:pPr marL="0" lvl="0" indent="0" algn="l" rtl="0">
              <a:spcBef>
                <a:spcPts val="0"/>
              </a:spcBef>
              <a:spcAft>
                <a:spcPts val="1600"/>
              </a:spcAft>
              <a:buNone/>
            </a:pPr>
            <a:r>
              <a:rPr lang="en-US" dirty="0"/>
              <a:t>Option to provide </a:t>
            </a:r>
            <a:r>
              <a:rPr lang="en-US"/>
              <a:t>users statistic.  </a:t>
            </a:r>
            <a:endParaRPr lang="en-US" dirty="0"/>
          </a:p>
          <a:p>
            <a:pPr marL="0" lvl="0" indent="0" algn="l" rtl="0">
              <a:spcBef>
                <a:spcPts val="0"/>
              </a:spcBef>
              <a:spcAft>
                <a:spcPts val="1600"/>
              </a:spcAft>
              <a:buNone/>
            </a:pPr>
            <a:endParaRPr lang="en-US" dirty="0"/>
          </a:p>
          <a:p>
            <a:pPr marL="0" lvl="0" indent="0" algn="l" rtl="0">
              <a:spcBef>
                <a:spcPts val="0"/>
              </a:spcBef>
              <a:spcAft>
                <a:spcPts val="16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Links</a:t>
            </a:r>
            <a:endParaRPr/>
          </a:p>
        </p:txBody>
      </p:sp>
      <p:sp>
        <p:nvSpPr>
          <p:cNvPr id="89" name="Google Shape;8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r>
              <a:rPr lang="en" dirty="0"/>
              <a:t>Deployed:</a:t>
            </a:r>
            <a:r>
              <a:rPr lang="en-US" dirty="0"/>
              <a:t> </a:t>
            </a:r>
          </a:p>
          <a:p>
            <a:pPr lvl="0"/>
            <a:r>
              <a:rPr lang="en" dirty="0"/>
              <a:t>GitHub repo: </a:t>
            </a:r>
            <a:r>
              <a:rPr lang="en-US" dirty="0">
                <a:hlinkClick r:id="rId3"/>
              </a:rPr>
              <a:t>https://github.com/tmerritt56/Unicorn-man</a:t>
            </a:r>
            <a:endParaRPr lang="en-US" dirty="0"/>
          </a:p>
          <a:p>
            <a:pPr lvl="0"/>
            <a:endParaRPr lang="en" dirty="0"/>
          </a:p>
          <a:p>
            <a:pPr lvl="0"/>
            <a:endParaRPr lang="en-US" dirty="0"/>
          </a:p>
          <a:p>
            <a:pPr lvl="0"/>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555</TotalTime>
  <Words>227</Words>
  <Application>Microsoft Macintosh PowerPoint</Application>
  <PresentationFormat>On-screen Show (16:9)</PresentationFormat>
  <Paragraphs>22</Paragraphs>
  <Slides>7</Slides>
  <Notes>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Simple Light</vt:lpstr>
      <vt:lpstr>Social Unicorn  </vt:lpstr>
      <vt:lpstr>Elevator Pitch </vt:lpstr>
      <vt:lpstr>Concept</vt:lpstr>
      <vt:lpstr>https://github.com/tmerritt56/Unicorn-man </vt:lpstr>
      <vt:lpstr>Demo </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Frank Reynolds</dc:creator>
  <cp:lastModifiedBy>Mikhailichenko, Aleksandra</cp:lastModifiedBy>
  <cp:revision>13</cp:revision>
  <dcterms:modified xsi:type="dcterms:W3CDTF">2022-09-26T16:11:43Z</dcterms:modified>
</cp:coreProperties>
</file>