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7" r:id="rId5"/>
    <p:sldId id="262" r:id="rId6"/>
    <p:sldId id="260" r:id="rId7"/>
    <p:sldId id="269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08" autoAdjust="0"/>
  </p:normalViewPr>
  <p:slideViewPr>
    <p:cSldViewPr snapToGrid="0">
      <p:cViewPr varScale="1">
        <p:scale>
          <a:sx n="52" d="100"/>
          <a:sy n="52" d="100"/>
        </p:scale>
        <p:origin x="1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5F96-9635-4678-A485-FDC57A98AC9C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1811-C778-4C97-A863-AD4A19CD1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7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Hallo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5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objectives for the </a:t>
            </a:r>
            <a:r>
              <a:rPr lang="en-GB" dirty="0" smtClean="0"/>
              <a:t>Third </a:t>
            </a:r>
            <a:r>
              <a:rPr lang="en-GB" dirty="0"/>
              <a:t>Phase </a:t>
            </a:r>
            <a:r>
              <a:rPr lang="en-GB" dirty="0" smtClean="0"/>
              <a:t>were</a:t>
            </a:r>
            <a:endParaRPr lang="en-GB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u="sng" dirty="0" smtClean="0"/>
              <a:t>Realize</a:t>
            </a:r>
            <a:r>
              <a:rPr lang="en-GB" b="1" u="sng" baseline="0" dirty="0" smtClean="0"/>
              <a:t> a return mission from Titan;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u="sng" baseline="0" dirty="0" smtClean="0"/>
              <a:t>Reduce the fuel costs and find ways to improve the time taken for the travel;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u="sng" baseline="0" dirty="0" smtClean="0"/>
              <a:t>Do different experiments with our missions;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u="sng" baseline="0" dirty="0" smtClean="0"/>
              <a:t>Last but not least write the report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9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u="none" dirty="0" smtClean="0">
                <a:solidFill>
                  <a:srgbClr val="000000"/>
                </a:solidFill>
              </a:rPr>
              <a:t>Which are the</a:t>
            </a:r>
            <a:r>
              <a:rPr lang="en-US" sz="2000" b="0" i="0" u="none" baseline="0" dirty="0" smtClean="0">
                <a:solidFill>
                  <a:srgbClr val="000000"/>
                </a:solidFill>
              </a:rPr>
              <a:t> improvements since the second phase?</a:t>
            </a:r>
            <a:endParaRPr lang="en-US" sz="2000" b="0" i="0" u="non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9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u="none" dirty="0" smtClean="0">
                <a:solidFill>
                  <a:srgbClr val="000000"/>
                </a:solidFill>
                <a:effectLst/>
              </a:rPr>
              <a:t>Which</a:t>
            </a:r>
            <a:r>
              <a:rPr lang="en-US" sz="2400" b="0" u="none" baseline="0" dirty="0" smtClean="0">
                <a:solidFill>
                  <a:srgbClr val="000000"/>
                </a:solidFill>
                <a:effectLst/>
              </a:rPr>
              <a:t> are the improvements since the second phase?</a:t>
            </a:r>
            <a:endParaRPr lang="en-US" sz="1800" b="1" u="sng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4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Roy you can complete</a:t>
            </a:r>
            <a:r>
              <a:rPr lang="nl-NL" baseline="0" dirty="0" smtClean="0"/>
              <a:t> this slide</a:t>
            </a:r>
            <a:endParaRPr lang="nl-N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4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u="none" dirty="0" smtClean="0"/>
              <a:t>Last time they asked for a table with the</a:t>
            </a:r>
            <a:r>
              <a:rPr lang="en-GB" b="1" i="0" u="none" baseline="0" dirty="0" smtClean="0"/>
              <a:t> results</a:t>
            </a:r>
            <a:endParaRPr lang="en-GB" b="1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 smtClean="0"/>
              <a:t>So</a:t>
            </a:r>
            <a:r>
              <a:rPr lang="en-GB" b="1" u="sng" baseline="0" dirty="0" smtClean="0"/>
              <a:t> they suggested that a short video with the landing would be nice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0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Enjoy summer holidays!</a:t>
            </a:r>
            <a:endParaRPr lang="en-GB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60A3-0E30-42EF-9658-39252234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3362F0-6CD1-4486-80CF-1BF957A9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12EB43-6BC8-4994-B664-5BF274DE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AF52AF-603D-4CE5-A149-9E3D8983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E96244-4511-4CCB-9E42-4A87A397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3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5E4B6-571A-40BF-B506-AB4A2872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5BA783-2ED8-4EF0-AB91-0B80D771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222A3E-5A0B-43B4-AC1B-3E83599A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D82F8-E47E-4DB3-A427-B9807757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FD242E-F38C-4373-8248-C7892373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38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34C847-1FFE-4333-BDFE-AD23CC79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66FC79C-6598-45B4-B5EB-344BAE2B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00E98E-CA87-45BC-A391-C643797B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F372FF-BE0D-4FF9-9D73-2887D27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5D4DDB-3FAC-424A-B8E7-C86DC7E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81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9BA44-A087-483F-9B94-AECAF362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F5CB4-AA65-4C9A-B460-9807F7A4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C10EAD-02D5-4DC5-8459-34207D3D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B43A8A-E230-4397-9AA7-8F75C55F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D4389E-36D1-4768-942E-2C79397B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8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7A240-7ED7-4014-90B6-9EEE8FD8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EE8122-7FDB-460D-A5F0-7FF9F7BB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A3E3E2-B0FE-4FB2-B0FE-8AF1C4E7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813416-222A-4177-B95D-FDBE183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B861C5-1D6B-4E4D-B4DD-8E3AB1E0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0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D1705-AE32-443D-8B5C-F6755B4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0A52C-8C1F-494B-B975-3941908F0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578D5D-49B5-48A1-BF7A-5E265B22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9505F-87BB-4858-B509-D48C9170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9E0A23-2B2B-46A9-AE5C-AA239249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CC0CE0-9D44-49E6-BA00-6BE1E1D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6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FA10D-6640-4854-B164-3E283525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CBAED2-63C2-4A1B-9F08-4E717423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F39D12-4DA1-4104-A022-22963145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A911798-6335-4DD1-95DA-4BAA33238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24FE089-800D-4F35-A9E2-3E066F2B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0838C1D-B4F6-491C-BD6A-DE0664E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01035D-36E1-4F68-80CE-C7BDDB25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9CD3654-722F-4F74-AFDA-284C38E2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3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6B72-B3B9-4BCB-A84E-F89F1FDE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2ECB9AD-F449-4541-A9EF-82808B24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4927F8-4CD9-468E-AD73-C807B696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519285-D74E-43B8-A17D-0C0E255C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2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40AE89-5D6B-433F-955D-10EF8027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92D417-88C1-42AE-8426-C8B60C7F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210F2C-ED09-4533-8A3D-BF76C0D2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99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0F3E-BC9F-4F27-A4CA-68384A46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8E49B1-F72E-49C4-84E5-05A91DA1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201C98-383F-417E-B1DC-DE537487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8222A0-DD05-4614-8031-9E668EC4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233A03-AE1B-42F4-977D-B8B3C96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BB8068-0AC0-4A4D-8015-E90DA6B4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9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222B8-D213-4FE8-B216-634DDFF3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8B8E04-30AD-41BD-B37C-AB0E492C3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108459-4A91-4C93-A532-25D70A97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6EA3C3-9252-41A1-8FB6-A00A0653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DD27EC-D5F0-487E-AC5A-C1208D61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D6A705-74E6-448F-AD2F-5F7EE6F2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63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F81F559-1792-4867-B100-5F8B344C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946C12-680C-4C3F-AB36-A2CFC4A5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35214-6BD3-4851-B1F2-4D2B44E18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CD3AED-DD77-4A6D-998D-11E9D6EA2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228A71-6941-4096-9623-D306D644E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6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google.nl/url?sa=i&amp;rct=j&amp;q=&amp;esrc=s&amp;source=images&amp;cd=&amp;ved=2ahUKEwj-mOXu4rPiAhXJzaQKHZhpA0EQjRx6BAgBEAU&amp;url=http://crash-jardin.kazeo.com/les-personnages-c27433298&amp;psig=AOvVaw1DAjB8MrzBEj-uONOgmE7c&amp;ust=155877371646144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hyperlink" Target="https://www.google.nl/url?sa=i&amp;rct=j&amp;q=&amp;esrc=s&amp;source=images&amp;cd=&amp;ved=2ahUKEwj-mOXu4rPiAhXJzaQKHZhpA0EQjRx6BAgBEAU&amp;url=http://crash-jardin.kazeo.com/les-personnages-c27433298&amp;psig=AOvVaw1DAjB8MrzBEj-uONOgmE7c&amp;ust=15587737164614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894333-B618-4944-AF5F-94645085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77" y="4588674"/>
            <a:ext cx="4969102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Crash on Titan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639414-13CA-4382-95AB-2EDB913C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84" y="685800"/>
            <a:ext cx="5127981" cy="3902873"/>
          </a:xfrm>
        </p:spPr>
        <p:txBody>
          <a:bodyPr anchor="b">
            <a:noAutofit/>
          </a:bodyPr>
          <a:lstStyle/>
          <a:p>
            <a:pPr algn="l"/>
            <a:r>
              <a:rPr lang="en-US" sz="1800" dirty="0" smtClean="0">
                <a:solidFill>
                  <a:srgbClr val="000000"/>
                </a:solidFill>
              </a:rPr>
              <a:t>Victor </a:t>
            </a:r>
            <a:r>
              <a:rPr lang="en-US" sz="1800" dirty="0">
                <a:solidFill>
                  <a:srgbClr val="000000"/>
                </a:solidFill>
              </a:rPr>
              <a:t>Breda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Paula-Alexandra </a:t>
            </a:r>
            <a:r>
              <a:rPr lang="en-US" sz="1800" dirty="0" err="1">
                <a:solidFill>
                  <a:srgbClr val="000000"/>
                </a:solidFill>
              </a:rPr>
              <a:t>Gitu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Tobias </a:t>
            </a:r>
            <a:r>
              <a:rPr lang="en-US" sz="1800" dirty="0" err="1">
                <a:solidFill>
                  <a:srgbClr val="000000"/>
                </a:solidFill>
              </a:rPr>
              <a:t>Mersch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</a:rPr>
              <a:t>Joep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Muijrers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Valentin Ringlet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Roy </a:t>
            </a:r>
            <a:r>
              <a:rPr lang="en-US" sz="1800" dirty="0" err="1">
                <a:solidFill>
                  <a:srgbClr val="000000"/>
                </a:solidFill>
              </a:rPr>
              <a:t>Withaar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Project 1.2, Presentation Second Phase</a:t>
            </a:r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Afbeelding 39" descr="Gerelateerde afbeelding">
            <a:hlinkClick r:id="rId4" tgtFrame="&quot;_blank&quot;"/>
            <a:extLst>
              <a:ext uri="{FF2B5EF4-FFF2-40B4-BE49-F238E27FC236}">
                <a16:creationId xmlns:a16="http://schemas.microsoft.com/office/drawing/2014/main" id="{C5EE0BF6-7FDC-44F5-A290-EA9E370B398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6899" y="1299638"/>
            <a:ext cx="3273552" cy="4839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434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Final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Phase objectives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90" y="2598821"/>
            <a:ext cx="10058712" cy="3946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We had to: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Realize a return mission from Titan;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Reduce the fuel costs;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Minimize the time for the mission;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Experiment with the missions;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Write report.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2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Mission improvement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2657113"/>
            <a:ext cx="10146348" cy="337792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Fuel consumption or time for the mission?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3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Lander improvement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5" y="2649909"/>
            <a:ext cx="10210669" cy="37131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Feedback controller improvements?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0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70C3DC-7683-4899-8F79-3F1DCE71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2753937"/>
            <a:ext cx="10515600" cy="3390190"/>
          </a:xfrm>
        </p:spPr>
        <p:txBody>
          <a:bodyPr>
            <a:normAutofit/>
          </a:bodyPr>
          <a:lstStyle/>
          <a:p>
            <a:r>
              <a:rPr lang="nl-NL" dirty="0"/>
              <a:t>Made experiments by modifying parameters, then measured the </a:t>
            </a:r>
            <a:r>
              <a:rPr lang="nl-NL" dirty="0" smtClean="0"/>
              <a:t>result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001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9CB10F-A9B0-47E3-8D37-EE573801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Results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 smtClean="0"/>
              <a:t>Maybe a table with the results?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6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70C3DC-7683-4899-8F79-3F1DCE71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2" y="2753937"/>
            <a:ext cx="10629146" cy="3326021"/>
          </a:xfrm>
        </p:spPr>
        <p:txBody>
          <a:bodyPr/>
          <a:lstStyle/>
          <a:p>
            <a:r>
              <a:rPr lang="nl-NL" dirty="0"/>
              <a:t>Show </a:t>
            </a:r>
            <a:r>
              <a:rPr lang="nl-NL" dirty="0" smtClean="0"/>
              <a:t>demo or maybe a short video?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071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30" y="4709517"/>
            <a:ext cx="6647935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b="1" dirty="0">
                <a:solidFill>
                  <a:srgbClr val="000000"/>
                </a:solidFill>
              </a:rPr>
              <a:t>Thanks for your attention !</a:t>
            </a:r>
          </a:p>
        </p:txBody>
      </p:sp>
      <p:sp>
        <p:nvSpPr>
          <p:cNvPr id="2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Afbeelding 7" descr="Gerelateerde afbeelding">
            <a:hlinkClick r:id="rId4" tgtFrame="&quot;_blank&quot;"/>
            <a:extLst>
              <a:ext uri="{FF2B5EF4-FFF2-40B4-BE49-F238E27FC236}">
                <a16:creationId xmlns:a16="http://schemas.microsoft.com/office/drawing/2014/main" id="{2DA4E4C8-C7F3-48E0-8C03-4FD0107D7C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137" y="2100649"/>
            <a:ext cx="2776914" cy="4123053"/>
          </a:xfrm>
          <a:prstGeom prst="rect">
            <a:avLst/>
          </a:prstGeom>
          <a:noFill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ED7901-C179-413A-8FB0-EF32CA0D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62290" y="112354"/>
            <a:ext cx="2183105" cy="21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624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208</Words>
  <Application>Microsoft Office PowerPoint</Application>
  <PresentationFormat>Широкоэкранный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Crash on Titan</vt:lpstr>
      <vt:lpstr>Final Phase objectives</vt:lpstr>
      <vt:lpstr>Mission improvement</vt:lpstr>
      <vt:lpstr>Lander improvement</vt:lpstr>
      <vt:lpstr>Experiments</vt:lpstr>
      <vt:lpstr>Results</vt:lpstr>
      <vt:lpstr>Demo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on Titan</dc:title>
  <dc:creator>Zeemanelektro - Roy</dc:creator>
  <cp:lastModifiedBy>Пользователь Windows</cp:lastModifiedBy>
  <cp:revision>36</cp:revision>
  <dcterms:created xsi:type="dcterms:W3CDTF">2019-05-26T11:51:00Z</dcterms:created>
  <dcterms:modified xsi:type="dcterms:W3CDTF">2019-06-18T12:35:59Z</dcterms:modified>
</cp:coreProperties>
</file>