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39ACCE-D45C-2C42-8FEA-D25C72A4DA8D}">
          <p14:sldIdLst>
            <p14:sldId id="256"/>
          </p14:sldIdLst>
        </p14:section>
        <p14:section name="Untitled Section" id="{A8F5AA8E-9DED-9241-A752-3B334676E89A}">
          <p14:sldIdLst>
            <p14:sldId id="260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7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FB47-26CB-294D-9B2D-697F6B91FC9A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B91D-BE0F-C24E-BAC1-115DBD8AB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52" y="279384"/>
            <a:ext cx="6582595" cy="80253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Project Release Plan</a:t>
            </a:r>
            <a:br>
              <a:rPr lang="en-US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1" y="1337053"/>
            <a:ext cx="7258761" cy="42293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6 October 2015</a:t>
            </a:r>
          </a:p>
          <a:p>
            <a:r>
              <a:rPr lang="en-US" sz="4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Athlatex</a:t>
            </a:r>
            <a:endParaRPr lang="en-US" sz="4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Christina Duran					Daniel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Urrutia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Sean McGrath					Justin Wong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Mertogul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			Jake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Zidow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01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242" y="227598"/>
            <a:ext cx="5453281" cy="9013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Project Release Plan</a:t>
            </a:r>
            <a:br>
              <a:rPr lang="en-US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08" y="910280"/>
            <a:ext cx="7115114" cy="5949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 smtClean="0"/>
              <a:t>SlugLife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IPhone6_silver_front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04" y="2351986"/>
            <a:ext cx="1634280" cy="33264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89309" y="3488779"/>
            <a:ext cx="1881320" cy="799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12143076_1150498254964997_7749629938588011943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026"/>
            <a:ext cx="5025411" cy="37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96" y="94079"/>
            <a:ext cx="4998639" cy="5487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 descr="12141619_10154196792293356_864268354266746871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 flipH="1" flipV="1">
            <a:off x="8686799" y="612616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0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5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Sprint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937" y="1762598"/>
            <a:ext cx="4500863" cy="5178925"/>
          </a:xfrm>
        </p:spPr>
        <p:txBody>
          <a:bodyPr/>
          <a:lstStyle/>
          <a:p>
            <a:r>
              <a:rPr lang="en-US" sz="4800" dirty="0" smtClean="0"/>
              <a:t>Post events</a:t>
            </a:r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sz="4800" dirty="0"/>
              <a:t>V</a:t>
            </a:r>
            <a:r>
              <a:rPr lang="en-US" sz="4800" dirty="0" smtClean="0"/>
              <a:t>iew events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46" y="15679"/>
            <a:ext cx="8857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Project Release Plan – User Stories</a:t>
            </a:r>
          </a:p>
          <a:p>
            <a:endParaRPr lang="en-US" dirty="0"/>
          </a:p>
        </p:txBody>
      </p:sp>
      <p:pic>
        <p:nvPicPr>
          <p:cNvPr id="5" name="Picture 4" descr="12107091_1150498441631645_4724616901944443637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" y="1793996"/>
            <a:ext cx="3809763" cy="50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5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Sprint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6" y="1787508"/>
            <a:ext cx="4907112" cy="3915296"/>
          </a:xfrm>
        </p:spPr>
        <p:txBody>
          <a:bodyPr>
            <a:noAutofit/>
          </a:bodyPr>
          <a:lstStyle/>
          <a:p>
            <a:r>
              <a:rPr lang="en-US" sz="4800" dirty="0" smtClean="0"/>
              <a:t>Upload pictures</a:t>
            </a:r>
          </a:p>
          <a:p>
            <a:endParaRPr lang="en-US" sz="4800" dirty="0" smtClean="0"/>
          </a:p>
          <a:p>
            <a:r>
              <a:rPr lang="en-US" sz="4800" dirty="0" smtClean="0"/>
              <a:t>Edit previous posts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40" y="15678"/>
            <a:ext cx="85770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Project Release Plan – User Stories</a:t>
            </a:r>
          </a:p>
          <a:p>
            <a:endParaRPr lang="en-US" dirty="0"/>
          </a:p>
        </p:txBody>
      </p:sp>
      <p:pic>
        <p:nvPicPr>
          <p:cNvPr id="5" name="Picture 4" descr="10481762_10154196792338356_2109996223244018183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6" y="1767740"/>
            <a:ext cx="3829455" cy="51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59" y="6195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Sprint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dirty="0"/>
              <a:t>S</a:t>
            </a:r>
            <a:r>
              <a:rPr lang="en-US" sz="4800" dirty="0" smtClean="0"/>
              <a:t>ort posts</a:t>
            </a:r>
          </a:p>
          <a:p>
            <a:endParaRPr lang="en-US" sz="4800" dirty="0" smtClean="0"/>
          </a:p>
          <a:p>
            <a:r>
              <a:rPr lang="en-US" sz="4800" dirty="0" smtClean="0"/>
              <a:t>Host verified administrator accounts</a:t>
            </a:r>
          </a:p>
          <a:p>
            <a:endParaRPr lang="en-US" sz="4800" dirty="0" smtClean="0"/>
          </a:p>
          <a:p>
            <a:r>
              <a:rPr lang="en-US" sz="4800" dirty="0" smtClean="0"/>
              <a:t>Developer tests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50845" y="15680"/>
            <a:ext cx="85300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cs typeface="Times New Roman" charset="0"/>
              </a:rPr>
              <a:t>Project Release Plan – User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54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Release Plan </vt:lpstr>
      <vt:lpstr>Project Release Plan </vt:lpstr>
      <vt:lpstr>PowerPoint Presentation</vt:lpstr>
      <vt:lpstr>Sprint 1</vt:lpstr>
      <vt:lpstr>Sprint 2</vt:lpstr>
      <vt:lpstr>Sprint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Release Plan </dc:title>
  <dc:creator>Christina Duran</dc:creator>
  <cp:lastModifiedBy>Christina Duran</cp:lastModifiedBy>
  <cp:revision>13</cp:revision>
  <dcterms:created xsi:type="dcterms:W3CDTF">2015-10-05T18:00:43Z</dcterms:created>
  <dcterms:modified xsi:type="dcterms:W3CDTF">2015-10-05T20:22:48Z</dcterms:modified>
</cp:coreProperties>
</file>