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2" r:id="rId4"/>
    <p:sldId id="273" r:id="rId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4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6405" autoAdjust="0"/>
  </p:normalViewPr>
  <p:slideViewPr>
    <p:cSldViewPr>
      <p:cViewPr>
        <p:scale>
          <a:sx n="100" d="100"/>
          <a:sy n="100" d="100"/>
        </p:scale>
        <p:origin x="3496" y="1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CBC18-564E-4454-951F-A106B9DF0191}" type="datetimeFigureOut">
              <a:rPr lang="en-US"/>
              <a:pPr>
                <a:defRPr/>
              </a:pPr>
              <a:t>11/29/15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8A604-0339-4D2C-BE4A-48876E42B0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8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53ACB-32B3-4985-8173-4D113000A174}" type="datetimeFigureOut">
              <a:rPr lang="en-US"/>
              <a:pPr>
                <a:defRPr/>
              </a:pPr>
              <a:t>11/29/15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C60D3-A9CF-4E48-B0B7-83540B585E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9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2C4D3-7B59-4D4E-B6C4-6A672C1D5016}" type="datetimeFigureOut">
              <a:rPr lang="en-US"/>
              <a:pPr>
                <a:defRPr/>
              </a:pPr>
              <a:t>11/29/15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2C938-ACD0-44CF-925D-184D95AD9A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3C36F-C0A3-48F0-965F-92267094BC2F}" type="datetimeFigureOut">
              <a:rPr lang="en-US"/>
              <a:pPr>
                <a:defRPr/>
              </a:pPr>
              <a:t>11/29/15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54E53-859E-4159-AB06-2B63597931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5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9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8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7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7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6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5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85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3CC44-1574-405D-BF78-D763CED6B7C3}" type="datetimeFigureOut">
              <a:rPr lang="en-US"/>
              <a:pPr>
                <a:defRPr/>
              </a:pPr>
              <a:t>11/29/15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4930D-3855-4456-9F25-B4A9FDCE24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8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9BC83-4FB4-451C-ACB0-7930D21FFD6A}" type="datetimeFigureOut">
              <a:rPr lang="en-US"/>
              <a:pPr>
                <a:defRPr/>
              </a:pPr>
              <a:t>11/29/15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085AF-BB4C-4D66-9D2B-E4ACD93990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2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30" indent="0">
              <a:buNone/>
              <a:defRPr sz="2000" b="1"/>
            </a:lvl2pPr>
            <a:lvl3pPr marL="913860" indent="0">
              <a:buNone/>
              <a:defRPr sz="1800" b="1"/>
            </a:lvl3pPr>
            <a:lvl4pPr marL="1370790" indent="0">
              <a:buNone/>
              <a:defRPr sz="1600" b="1"/>
            </a:lvl4pPr>
            <a:lvl5pPr marL="1827720" indent="0">
              <a:buNone/>
              <a:defRPr sz="1600" b="1"/>
            </a:lvl5pPr>
            <a:lvl6pPr marL="2284650" indent="0">
              <a:buNone/>
              <a:defRPr sz="1600" b="1"/>
            </a:lvl6pPr>
            <a:lvl7pPr marL="2741580" indent="0">
              <a:buNone/>
              <a:defRPr sz="1600" b="1"/>
            </a:lvl7pPr>
            <a:lvl8pPr marL="3198510" indent="0">
              <a:buNone/>
              <a:defRPr sz="1600" b="1"/>
            </a:lvl8pPr>
            <a:lvl9pPr marL="365544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30" indent="0">
              <a:buNone/>
              <a:defRPr sz="2000" b="1"/>
            </a:lvl2pPr>
            <a:lvl3pPr marL="913860" indent="0">
              <a:buNone/>
              <a:defRPr sz="1800" b="1"/>
            </a:lvl3pPr>
            <a:lvl4pPr marL="1370790" indent="0">
              <a:buNone/>
              <a:defRPr sz="1600" b="1"/>
            </a:lvl4pPr>
            <a:lvl5pPr marL="1827720" indent="0">
              <a:buNone/>
              <a:defRPr sz="1600" b="1"/>
            </a:lvl5pPr>
            <a:lvl6pPr marL="2284650" indent="0">
              <a:buNone/>
              <a:defRPr sz="1600" b="1"/>
            </a:lvl6pPr>
            <a:lvl7pPr marL="2741580" indent="0">
              <a:buNone/>
              <a:defRPr sz="1600" b="1"/>
            </a:lvl7pPr>
            <a:lvl8pPr marL="3198510" indent="0">
              <a:buNone/>
              <a:defRPr sz="1600" b="1"/>
            </a:lvl8pPr>
            <a:lvl9pPr marL="365544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8493C-410D-47B1-A147-89D5F8060DDA}" type="datetimeFigureOut">
              <a:rPr lang="en-US"/>
              <a:pPr>
                <a:defRPr/>
              </a:pPr>
              <a:t>11/29/15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13BEE-4525-4865-AA83-056EC60E64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9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1F5C7-EF5F-48AC-8D03-6D6426674FA3}" type="datetimeFigureOut">
              <a:rPr lang="en-US"/>
              <a:pPr>
                <a:defRPr/>
              </a:pPr>
              <a:t>11/29/15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0E7D-A24A-47EC-A420-8592E15EF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2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E5C83-C5AA-460F-8BA9-90160322BC9B}" type="datetimeFigureOut">
              <a:rPr lang="en-US"/>
              <a:pPr>
                <a:defRPr/>
              </a:pPr>
              <a:t>11/29/15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CE88F-AF50-42A5-9881-9FDEECFB0C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930" indent="0">
              <a:buNone/>
              <a:defRPr sz="1200"/>
            </a:lvl2pPr>
            <a:lvl3pPr marL="913860" indent="0">
              <a:buNone/>
              <a:defRPr sz="1000"/>
            </a:lvl3pPr>
            <a:lvl4pPr marL="1370790" indent="0">
              <a:buNone/>
              <a:defRPr sz="900"/>
            </a:lvl4pPr>
            <a:lvl5pPr marL="1827720" indent="0">
              <a:buNone/>
              <a:defRPr sz="900"/>
            </a:lvl5pPr>
            <a:lvl6pPr marL="2284650" indent="0">
              <a:buNone/>
              <a:defRPr sz="900"/>
            </a:lvl6pPr>
            <a:lvl7pPr marL="2741580" indent="0">
              <a:buNone/>
              <a:defRPr sz="900"/>
            </a:lvl7pPr>
            <a:lvl8pPr marL="3198510" indent="0">
              <a:buNone/>
              <a:defRPr sz="900"/>
            </a:lvl8pPr>
            <a:lvl9pPr marL="36554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9A9B1-8208-4BEC-8F06-E97431BFD8DD}" type="datetimeFigureOut">
              <a:rPr lang="en-US"/>
              <a:pPr>
                <a:defRPr/>
              </a:pPr>
              <a:t>11/29/15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98A28-0149-4BBA-A7AC-FF7E1047E1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80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930" indent="0">
              <a:buNone/>
              <a:defRPr sz="2800"/>
            </a:lvl2pPr>
            <a:lvl3pPr marL="913860" indent="0">
              <a:buNone/>
              <a:defRPr sz="2400"/>
            </a:lvl3pPr>
            <a:lvl4pPr marL="1370790" indent="0">
              <a:buNone/>
              <a:defRPr sz="2000"/>
            </a:lvl4pPr>
            <a:lvl5pPr marL="1827720" indent="0">
              <a:buNone/>
              <a:defRPr sz="2000"/>
            </a:lvl5pPr>
            <a:lvl6pPr marL="2284650" indent="0">
              <a:buNone/>
              <a:defRPr sz="2000"/>
            </a:lvl6pPr>
            <a:lvl7pPr marL="2741580" indent="0">
              <a:buNone/>
              <a:defRPr sz="2000"/>
            </a:lvl7pPr>
            <a:lvl8pPr marL="3198510" indent="0">
              <a:buNone/>
              <a:defRPr sz="2000"/>
            </a:lvl8pPr>
            <a:lvl9pPr marL="365544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930" indent="0">
              <a:buNone/>
              <a:defRPr sz="1200"/>
            </a:lvl2pPr>
            <a:lvl3pPr marL="913860" indent="0">
              <a:buNone/>
              <a:defRPr sz="1000"/>
            </a:lvl3pPr>
            <a:lvl4pPr marL="1370790" indent="0">
              <a:buNone/>
              <a:defRPr sz="900"/>
            </a:lvl4pPr>
            <a:lvl5pPr marL="1827720" indent="0">
              <a:buNone/>
              <a:defRPr sz="900"/>
            </a:lvl5pPr>
            <a:lvl6pPr marL="2284650" indent="0">
              <a:buNone/>
              <a:defRPr sz="900"/>
            </a:lvl6pPr>
            <a:lvl7pPr marL="2741580" indent="0">
              <a:buNone/>
              <a:defRPr sz="900"/>
            </a:lvl7pPr>
            <a:lvl8pPr marL="3198510" indent="0">
              <a:buNone/>
              <a:defRPr sz="900"/>
            </a:lvl8pPr>
            <a:lvl9pPr marL="36554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9C20C-1780-4086-B0C0-6DAB569F0A57}" type="datetimeFigureOut">
              <a:rPr lang="en-US"/>
              <a:pPr>
                <a:defRPr/>
              </a:pPr>
              <a:t>11/29/15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7C553-5285-46BB-9328-5F9565E886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38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5" tIns="45693" rIns="91385" bIns="4569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5" tIns="45693" rIns="91385" bIns="456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385" tIns="45693" rIns="91385" bIns="45693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9675A35-62C8-4E8E-AB63-400A144C0C16}" type="datetimeFigureOut">
              <a:rPr lang="en-US"/>
              <a:pPr>
                <a:defRPr/>
              </a:pPr>
              <a:t>11/29/15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385" tIns="45693" rIns="91385" bIns="45693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385" tIns="45693" rIns="91385" bIns="45693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840661E-4193-4D47-B61A-803A738C40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693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386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079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772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115" indent="-228465" algn="l" defTabSz="9138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045" indent="-228465" algn="l" defTabSz="9138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975" indent="-228465" algn="l" defTabSz="9138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905" indent="-228465" algn="l" defTabSz="9138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3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6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9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72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65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58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51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44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1520" y="663714"/>
            <a:ext cx="7680960" cy="646331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 smtClean="0">
                <a:solidFill>
                  <a:srgbClr val="1F447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CMPS115 – Project Presentation</a:t>
            </a:r>
            <a:endParaRPr lang="en-US" sz="3600" b="1" dirty="0">
              <a:solidFill>
                <a:srgbClr val="1F447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53" name="Title 9"/>
          <p:cNvSpPr>
            <a:spLocks noGrp="1"/>
          </p:cNvSpPr>
          <p:nvPr>
            <p:ph type="title"/>
          </p:nvPr>
        </p:nvSpPr>
        <p:spPr>
          <a:xfrm>
            <a:off x="457200" y="1894637"/>
            <a:ext cx="8229600" cy="1077163"/>
          </a:xfrm>
        </p:spPr>
        <p:txBody>
          <a:bodyPr>
            <a:spAutoFit/>
          </a:bodyPr>
          <a:lstStyle/>
          <a:p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Athlatex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b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SlugLife</a:t>
            </a:r>
            <a:endParaRPr lang="en-US" sz="32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457200" y="3190082"/>
            <a:ext cx="8229600" cy="176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5" tIns="45693" rIns="91385" bIns="45693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115" indent="-228465" algn="l" defTabSz="9138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045" indent="-228465" algn="l" defTabSz="9138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6975" indent="-228465" algn="l" defTabSz="9138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3905" indent="-228465" algn="l" defTabSz="9138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73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Christina Duran</a:t>
            </a:r>
          </a:p>
          <a:p>
            <a:pPr marL="0" indent="0" algn="ctr">
              <a:buNone/>
            </a:pPr>
            <a:r>
              <a:rPr lang="en-US" sz="173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Sean McGrath</a:t>
            </a:r>
          </a:p>
          <a:p>
            <a:pPr marL="0" indent="0" algn="ctr">
              <a:buNone/>
            </a:pPr>
            <a:r>
              <a:rPr lang="en-US" sz="173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Tim Mertogul</a:t>
            </a:r>
          </a:p>
          <a:p>
            <a:pPr marL="0" indent="0" algn="ctr">
              <a:buNone/>
            </a:pPr>
            <a:r>
              <a:rPr lang="en-US" sz="1730" dirty="0">
                <a:latin typeface="Tahoma" pitchFamily="34" charset="0"/>
                <a:ea typeface="Tahoma" pitchFamily="34" charset="0"/>
                <a:cs typeface="Tahoma" pitchFamily="34" charset="0"/>
              </a:rPr>
              <a:t>Daniel </a:t>
            </a:r>
            <a:r>
              <a:rPr lang="en-US" sz="173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Urrutia</a:t>
            </a:r>
            <a:endParaRPr lang="en-US" sz="173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>
              <a:buNone/>
            </a:pPr>
            <a:r>
              <a:rPr lang="en-US" sz="1730" dirty="0">
                <a:latin typeface="Tahoma" pitchFamily="34" charset="0"/>
                <a:ea typeface="Tahoma" pitchFamily="34" charset="0"/>
                <a:cs typeface="Tahoma" pitchFamily="34" charset="0"/>
              </a:rPr>
              <a:t>Justin </a:t>
            </a:r>
            <a:r>
              <a:rPr lang="en-US" sz="173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Wong</a:t>
            </a:r>
          </a:p>
          <a:p>
            <a:pPr marL="0" indent="0" algn="ctr">
              <a:buNone/>
            </a:pPr>
            <a:r>
              <a:rPr lang="en-US" sz="173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Jake </a:t>
            </a:r>
            <a:r>
              <a:rPr lang="en-US" sz="173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Zidow</a:t>
            </a:r>
            <a:endParaRPr lang="en-US" sz="173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itle 9"/>
          <p:cNvSpPr txBox="1">
            <a:spLocks/>
          </p:cNvSpPr>
          <p:nvPr/>
        </p:nvSpPr>
        <p:spPr bwMode="auto">
          <a:xfrm>
            <a:off x="457200" y="1459523"/>
            <a:ext cx="8229600" cy="3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5" tIns="45693" rIns="91385" bIns="45693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693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386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079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772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December 1</a:t>
            </a:r>
            <a:r>
              <a:rPr lang="en-US" sz="18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2015</a:t>
            </a:r>
            <a:endParaRPr lang="en-US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058" name="Picture 10" descr="C:\Users\ccsloan\Dropbox\Senior Design\Presentations\Partner Day 2\Baskin_Writing (Transparent)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483" y="304800"/>
            <a:ext cx="4579034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ccsloan\Dropbox\Senior Design\Presentations\Partner Day 2\UCSC logo (Transparent)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16880"/>
            <a:ext cx="2551834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651" y="3924300"/>
            <a:ext cx="1826549" cy="226298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Motivation for Application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Create a single place to view all campus events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Courier New" charset="0"/>
              <a:buChar char="o"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Admins post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Courier New" charset="0"/>
              <a:buChar char="o"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Students view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Picture 11" descr="C:\Users\ccsloan\Dropbox\Senior Design\Presentations\Partner Day 2\UCSC logo (Transparent)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16880"/>
            <a:ext cx="2551834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5931" y="3924300"/>
            <a:ext cx="1826549" cy="2262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Challenges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98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62199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1. Developing in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Parse/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Swift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2.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Work Distribution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3.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Going Live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11" descr="C:\Users\ccsloan\Dropbox\Senior Design\Presentations\Partner Day 2\UCSC logo (Transparent)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16880"/>
            <a:ext cx="2551834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3200" y="3924300"/>
            <a:ext cx="1826549" cy="2262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</a:t>
            </a:r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up</a:t>
            </a:r>
          </a:p>
          <a:p>
            <a:r>
              <a:rPr lang="en-US" dirty="0"/>
              <a:t>sign in</a:t>
            </a:r>
          </a:p>
          <a:p>
            <a:r>
              <a:rPr lang="en-US" dirty="0"/>
              <a:t>add post</a:t>
            </a:r>
          </a:p>
          <a:p>
            <a:r>
              <a:rPr lang="en-US" dirty="0"/>
              <a:t>edit post</a:t>
            </a:r>
          </a:p>
          <a:p>
            <a:r>
              <a:rPr lang="en-US" dirty="0"/>
              <a:t>view post</a:t>
            </a:r>
          </a:p>
          <a:p>
            <a:r>
              <a:rPr lang="en-US"/>
              <a:t>n</a:t>
            </a:r>
            <a:r>
              <a:rPr lang="en-US" smtClean="0"/>
              <a:t>avigate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086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6951</TotalTime>
  <Words>66</Words>
  <Application>Microsoft Macintosh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Courier New</vt:lpstr>
      <vt:lpstr>Tahoma</vt:lpstr>
      <vt:lpstr>Arial</vt:lpstr>
      <vt:lpstr>Office Theme</vt:lpstr>
      <vt:lpstr>Athlatex: SlugLife</vt:lpstr>
      <vt:lpstr>Motivation for Application</vt:lpstr>
      <vt:lpstr>Challenges</vt:lpstr>
      <vt:lpstr>Acceptance Tests</vt:lpstr>
    </vt:vector>
  </TitlesOfParts>
  <Company>ITS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drecept</dc:creator>
  <cp:lastModifiedBy>Tim Mertogul</cp:lastModifiedBy>
  <cp:revision>154</cp:revision>
  <cp:lastPrinted>2011-09-23T21:33:40Z</cp:lastPrinted>
  <dcterms:created xsi:type="dcterms:W3CDTF">2008-09-30T23:31:36Z</dcterms:created>
  <dcterms:modified xsi:type="dcterms:W3CDTF">2015-11-30T02:33:42Z</dcterms:modified>
</cp:coreProperties>
</file>