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9" r:id="rId4"/>
    <p:sldId id="258" r:id="rId5"/>
    <p:sldId id="261" r:id="rId6"/>
    <p:sldId id="262" r:id="rId7"/>
    <p:sldId id="263"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877"/>
    <a:srgbClr val="D7EBF5"/>
    <a:srgbClr val="A2D0E8"/>
    <a:srgbClr val="7EAFBD"/>
    <a:srgbClr val="D1E2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8D95B-0C95-4075-971B-4D344879203F}" v="100" dt="2022-04-20T18:36:01.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76"/>
      </p:cViewPr>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c Hai Dang Nguyen" userId="7bc7ac83-0f9f-4d13-b36c-f4f9c24f1d5e" providerId="ADAL" clId="{4068124D-9330-4932-9178-0243C2A9F894}"/>
    <pc:docChg chg="undo custSel addSld delSld modSld modMainMaster">
      <pc:chgData name="Phuc Hai Dang Nguyen" userId="7bc7ac83-0f9f-4d13-b36c-f4f9c24f1d5e" providerId="ADAL" clId="{4068124D-9330-4932-9178-0243C2A9F894}" dt="2022-04-01T15:14:34.921" v="663" actId="680"/>
      <pc:docMkLst>
        <pc:docMk/>
      </pc:docMkLst>
      <pc:sldChg chg="addSp modSp new mod">
        <pc:chgData name="Phuc Hai Dang Nguyen" userId="7bc7ac83-0f9f-4d13-b36c-f4f9c24f1d5e" providerId="ADAL" clId="{4068124D-9330-4932-9178-0243C2A9F894}" dt="2022-04-01T15:10:45.997" v="598" actId="2711"/>
        <pc:sldMkLst>
          <pc:docMk/>
          <pc:sldMk cId="3663627403" sldId="256"/>
        </pc:sldMkLst>
        <pc:spChg chg="mod ord">
          <ac:chgData name="Phuc Hai Dang Nguyen" userId="7bc7ac83-0f9f-4d13-b36c-f4f9c24f1d5e" providerId="ADAL" clId="{4068124D-9330-4932-9178-0243C2A9F894}" dt="2022-04-01T14:46:23.833" v="354" actId="5793"/>
          <ac:spMkLst>
            <pc:docMk/>
            <pc:sldMk cId="3663627403" sldId="256"/>
            <ac:spMk id="2" creationId="{A2D38B7E-A7C5-49E2-8F91-B870C3164DA0}"/>
          </ac:spMkLst>
        </pc:spChg>
        <pc:spChg chg="mod">
          <ac:chgData name="Phuc Hai Dang Nguyen" userId="7bc7ac83-0f9f-4d13-b36c-f4f9c24f1d5e" providerId="ADAL" clId="{4068124D-9330-4932-9178-0243C2A9F894}" dt="2022-04-01T15:10:41.700" v="597" actId="2711"/>
          <ac:spMkLst>
            <pc:docMk/>
            <pc:sldMk cId="3663627403" sldId="256"/>
            <ac:spMk id="3" creationId="{3E9F0CE1-D882-47F4-BA06-FB456D97D426}"/>
          </ac:spMkLst>
        </pc:spChg>
        <pc:spChg chg="add mod ord">
          <ac:chgData name="Phuc Hai Dang Nguyen" userId="7bc7ac83-0f9f-4d13-b36c-f4f9c24f1d5e" providerId="ADAL" clId="{4068124D-9330-4932-9178-0243C2A9F894}" dt="2022-04-01T14:58:46.956" v="527" actId="207"/>
          <ac:spMkLst>
            <pc:docMk/>
            <pc:sldMk cId="3663627403" sldId="256"/>
            <ac:spMk id="4" creationId="{3B9CCF8E-48DA-4AEB-BBD4-232DC51EA773}"/>
          </ac:spMkLst>
        </pc:spChg>
        <pc:spChg chg="add mod ord">
          <ac:chgData name="Phuc Hai Dang Nguyen" userId="7bc7ac83-0f9f-4d13-b36c-f4f9c24f1d5e" providerId="ADAL" clId="{4068124D-9330-4932-9178-0243C2A9F894}" dt="2022-04-01T14:43:46.860" v="297" actId="14100"/>
          <ac:spMkLst>
            <pc:docMk/>
            <pc:sldMk cId="3663627403" sldId="256"/>
            <ac:spMk id="6" creationId="{9E5A3FE1-4BC8-468B-9A19-47CEAC2E7060}"/>
          </ac:spMkLst>
        </pc:spChg>
        <pc:spChg chg="add mod">
          <ac:chgData name="Phuc Hai Dang Nguyen" userId="7bc7ac83-0f9f-4d13-b36c-f4f9c24f1d5e" providerId="ADAL" clId="{4068124D-9330-4932-9178-0243C2A9F894}" dt="2022-04-01T15:10:45.997" v="598" actId="2711"/>
          <ac:spMkLst>
            <pc:docMk/>
            <pc:sldMk cId="3663627403" sldId="256"/>
            <ac:spMk id="7" creationId="{BCEC7DF4-E5DB-460C-9873-03D4CF9D5FB4}"/>
          </ac:spMkLst>
        </pc:spChg>
        <pc:picChg chg="add mod">
          <ac:chgData name="Phuc Hai Dang Nguyen" userId="7bc7ac83-0f9f-4d13-b36c-f4f9c24f1d5e" providerId="ADAL" clId="{4068124D-9330-4932-9178-0243C2A9F894}" dt="2022-04-01T14:46:19.760" v="350" actId="1076"/>
          <ac:picMkLst>
            <pc:docMk/>
            <pc:sldMk cId="3663627403" sldId="256"/>
            <ac:picMk id="5" creationId="{36B4906B-1447-432B-8B9E-2B30924CAE17}"/>
          </ac:picMkLst>
        </pc:picChg>
        <pc:picChg chg="add mod">
          <ac:chgData name="Phuc Hai Dang Nguyen" userId="7bc7ac83-0f9f-4d13-b36c-f4f9c24f1d5e" providerId="ADAL" clId="{4068124D-9330-4932-9178-0243C2A9F894}" dt="2022-04-01T14:46:19.760" v="350" actId="1076"/>
          <ac:picMkLst>
            <pc:docMk/>
            <pc:sldMk cId="3663627403" sldId="256"/>
            <ac:picMk id="1026" creationId="{5FF53370-C48D-499C-BD39-96AEA3D728D2}"/>
          </ac:picMkLst>
        </pc:picChg>
      </pc:sldChg>
      <pc:sldChg chg="addSp delSp modSp new mod chgLayout">
        <pc:chgData name="Phuc Hai Dang Nguyen" userId="7bc7ac83-0f9f-4d13-b36c-f4f9c24f1d5e" providerId="ADAL" clId="{4068124D-9330-4932-9178-0243C2A9F894}" dt="2022-04-01T15:09:43.438" v="588" actId="20577"/>
        <pc:sldMkLst>
          <pc:docMk/>
          <pc:sldMk cId="43043832" sldId="257"/>
        </pc:sldMkLst>
        <pc:spChg chg="del">
          <ac:chgData name="Phuc Hai Dang Nguyen" userId="7bc7ac83-0f9f-4d13-b36c-f4f9c24f1d5e" providerId="ADAL" clId="{4068124D-9330-4932-9178-0243C2A9F894}" dt="2022-04-01T14:58:08.361" v="522" actId="6264"/>
          <ac:spMkLst>
            <pc:docMk/>
            <pc:sldMk cId="43043832" sldId="257"/>
            <ac:spMk id="2" creationId="{6F1D1C7B-410D-4E46-9783-A1077FE67322}"/>
          </ac:spMkLst>
        </pc:spChg>
        <pc:spChg chg="del">
          <ac:chgData name="Phuc Hai Dang Nguyen" userId="7bc7ac83-0f9f-4d13-b36c-f4f9c24f1d5e" providerId="ADAL" clId="{4068124D-9330-4932-9178-0243C2A9F894}" dt="2022-04-01T14:58:08.361" v="522" actId="6264"/>
          <ac:spMkLst>
            <pc:docMk/>
            <pc:sldMk cId="43043832" sldId="257"/>
            <ac:spMk id="3" creationId="{C7011A93-D316-412C-8094-B2604D78FEE8}"/>
          </ac:spMkLst>
        </pc:spChg>
        <pc:spChg chg="add del mod ord">
          <ac:chgData name="Phuc Hai Dang Nguyen" userId="7bc7ac83-0f9f-4d13-b36c-f4f9c24f1d5e" providerId="ADAL" clId="{4068124D-9330-4932-9178-0243C2A9F894}" dt="2022-04-01T14:58:09.997" v="523" actId="700"/>
          <ac:spMkLst>
            <pc:docMk/>
            <pc:sldMk cId="43043832" sldId="257"/>
            <ac:spMk id="4" creationId="{C2AB8A4E-6894-465D-839C-779010622E3C}"/>
          </ac:spMkLst>
        </pc:spChg>
        <pc:spChg chg="add del mod ord">
          <ac:chgData name="Phuc Hai Dang Nguyen" userId="7bc7ac83-0f9f-4d13-b36c-f4f9c24f1d5e" providerId="ADAL" clId="{4068124D-9330-4932-9178-0243C2A9F894}" dt="2022-04-01T14:58:09.997" v="523" actId="700"/>
          <ac:spMkLst>
            <pc:docMk/>
            <pc:sldMk cId="43043832" sldId="257"/>
            <ac:spMk id="5" creationId="{5A40D5F4-7D9E-4983-BC19-F1C3E50D87BF}"/>
          </ac:spMkLst>
        </pc:spChg>
        <pc:spChg chg="add mod ord">
          <ac:chgData name="Phuc Hai Dang Nguyen" userId="7bc7ac83-0f9f-4d13-b36c-f4f9c24f1d5e" providerId="ADAL" clId="{4068124D-9330-4932-9178-0243C2A9F894}" dt="2022-04-01T15:09:43.438" v="588" actId="20577"/>
          <ac:spMkLst>
            <pc:docMk/>
            <pc:sldMk cId="43043832" sldId="257"/>
            <ac:spMk id="6" creationId="{904CEEB8-23DD-451E-BD49-5001069B7C4E}"/>
          </ac:spMkLst>
        </pc:spChg>
        <pc:spChg chg="add mod ord">
          <ac:chgData name="Phuc Hai Dang Nguyen" userId="7bc7ac83-0f9f-4d13-b36c-f4f9c24f1d5e" providerId="ADAL" clId="{4068124D-9330-4932-9178-0243C2A9F894}" dt="2022-04-01T14:58:09.997" v="523" actId="700"/>
          <ac:spMkLst>
            <pc:docMk/>
            <pc:sldMk cId="43043832" sldId="257"/>
            <ac:spMk id="7" creationId="{021427A7-DB28-443C-9751-8E36311154F1}"/>
          </ac:spMkLst>
        </pc:spChg>
        <pc:spChg chg="mod">
          <ac:chgData name="Phuc Hai Dang Nguyen" userId="7bc7ac83-0f9f-4d13-b36c-f4f9c24f1d5e" providerId="ADAL" clId="{4068124D-9330-4932-9178-0243C2A9F894}" dt="2022-04-01T15:02:01.603" v="577" actId="20577"/>
          <ac:spMkLst>
            <pc:docMk/>
            <pc:sldMk cId="43043832" sldId="257"/>
            <ac:spMk id="9" creationId="{50D18A8F-9010-4891-B0F9-0B961A2050FA}"/>
          </ac:spMkLst>
        </pc:spChg>
      </pc:sldChg>
      <pc:sldChg chg="addSp delSp modSp new del mod chgLayout">
        <pc:chgData name="Phuc Hai Dang Nguyen" userId="7bc7ac83-0f9f-4d13-b36c-f4f9c24f1d5e" providerId="ADAL" clId="{4068124D-9330-4932-9178-0243C2A9F894}" dt="2022-04-01T14:57:39.329" v="518" actId="47"/>
        <pc:sldMkLst>
          <pc:docMk/>
          <pc:sldMk cId="3925831011" sldId="257"/>
        </pc:sldMkLst>
        <pc:spChg chg="del">
          <ac:chgData name="Phuc Hai Dang Nguyen" userId="7bc7ac83-0f9f-4d13-b36c-f4f9c24f1d5e" providerId="ADAL" clId="{4068124D-9330-4932-9178-0243C2A9F894}" dt="2022-04-01T14:57:29.605" v="516" actId="700"/>
          <ac:spMkLst>
            <pc:docMk/>
            <pc:sldMk cId="3925831011" sldId="257"/>
            <ac:spMk id="2" creationId="{85FF6810-2E91-44DB-A92B-03B72396EE51}"/>
          </ac:spMkLst>
        </pc:spChg>
        <pc:spChg chg="del">
          <ac:chgData name="Phuc Hai Dang Nguyen" userId="7bc7ac83-0f9f-4d13-b36c-f4f9c24f1d5e" providerId="ADAL" clId="{4068124D-9330-4932-9178-0243C2A9F894}" dt="2022-04-01T14:57:29.605" v="516" actId="700"/>
          <ac:spMkLst>
            <pc:docMk/>
            <pc:sldMk cId="3925831011" sldId="257"/>
            <ac:spMk id="3" creationId="{D32E00CE-D98E-4F2C-8C34-7EAC24188B67}"/>
          </ac:spMkLst>
        </pc:spChg>
        <pc:spChg chg="add del mod ord">
          <ac:chgData name="Phuc Hai Dang Nguyen" userId="7bc7ac83-0f9f-4d13-b36c-f4f9c24f1d5e" providerId="ADAL" clId="{4068124D-9330-4932-9178-0243C2A9F894}" dt="2022-04-01T14:57:32.477" v="517" actId="700"/>
          <ac:spMkLst>
            <pc:docMk/>
            <pc:sldMk cId="3925831011" sldId="257"/>
            <ac:spMk id="4" creationId="{5ED77D50-A168-4055-B4A4-FC78B6CA0162}"/>
          </ac:spMkLst>
        </pc:spChg>
        <pc:spChg chg="add del mod ord">
          <ac:chgData name="Phuc Hai Dang Nguyen" userId="7bc7ac83-0f9f-4d13-b36c-f4f9c24f1d5e" providerId="ADAL" clId="{4068124D-9330-4932-9178-0243C2A9F894}" dt="2022-04-01T14:57:32.477" v="517" actId="700"/>
          <ac:spMkLst>
            <pc:docMk/>
            <pc:sldMk cId="3925831011" sldId="257"/>
            <ac:spMk id="5" creationId="{DDC58311-CEA4-446C-96A9-02206DA1BBD4}"/>
          </ac:spMkLst>
        </pc:spChg>
        <pc:spChg chg="add mod ord">
          <ac:chgData name="Phuc Hai Dang Nguyen" userId="7bc7ac83-0f9f-4d13-b36c-f4f9c24f1d5e" providerId="ADAL" clId="{4068124D-9330-4932-9178-0243C2A9F894}" dt="2022-04-01T14:57:32.477" v="517" actId="700"/>
          <ac:spMkLst>
            <pc:docMk/>
            <pc:sldMk cId="3925831011" sldId="257"/>
            <ac:spMk id="6" creationId="{2D8C3A1A-23D0-42C1-9CA9-5B731968DE7C}"/>
          </ac:spMkLst>
        </pc:spChg>
        <pc:spChg chg="add mod ord">
          <ac:chgData name="Phuc Hai Dang Nguyen" userId="7bc7ac83-0f9f-4d13-b36c-f4f9c24f1d5e" providerId="ADAL" clId="{4068124D-9330-4932-9178-0243C2A9F894}" dt="2022-04-01T14:57:32.477" v="517" actId="700"/>
          <ac:spMkLst>
            <pc:docMk/>
            <pc:sldMk cId="3925831011" sldId="257"/>
            <ac:spMk id="7" creationId="{9C9CAA83-881B-45A9-8284-A89DD31BEBC3}"/>
          </ac:spMkLst>
        </pc:spChg>
      </pc:sldChg>
      <pc:sldChg chg="addSp modSp new mod">
        <pc:chgData name="Phuc Hai Dang Nguyen" userId="7bc7ac83-0f9f-4d13-b36c-f4f9c24f1d5e" providerId="ADAL" clId="{4068124D-9330-4932-9178-0243C2A9F894}" dt="2022-04-01T15:14:04.685" v="655" actId="14100"/>
        <pc:sldMkLst>
          <pc:docMk/>
          <pc:sldMk cId="1179906540" sldId="258"/>
        </pc:sldMkLst>
        <pc:picChg chg="add mod modCrop">
          <ac:chgData name="Phuc Hai Dang Nguyen" userId="7bc7ac83-0f9f-4d13-b36c-f4f9c24f1d5e" providerId="ADAL" clId="{4068124D-9330-4932-9178-0243C2A9F894}" dt="2022-04-01T15:14:04.685" v="655" actId="14100"/>
          <ac:picMkLst>
            <pc:docMk/>
            <pc:sldMk cId="1179906540" sldId="258"/>
            <ac:picMk id="7" creationId="{ABE6A70A-4BA7-4E87-8B62-5057DBB51EF3}"/>
          </ac:picMkLst>
        </pc:picChg>
      </pc:sldChg>
      <pc:sldChg chg="addSp delSp modSp new mod">
        <pc:chgData name="Phuc Hai Dang Nguyen" userId="7bc7ac83-0f9f-4d13-b36c-f4f9c24f1d5e" providerId="ADAL" clId="{4068124D-9330-4932-9178-0243C2A9F894}" dt="2022-04-01T15:13:20.280" v="651" actId="790"/>
        <pc:sldMkLst>
          <pc:docMk/>
          <pc:sldMk cId="916367693" sldId="259"/>
        </pc:sldMkLst>
        <pc:spChg chg="mod">
          <ac:chgData name="Phuc Hai Dang Nguyen" userId="7bc7ac83-0f9f-4d13-b36c-f4f9c24f1d5e" providerId="ADAL" clId="{4068124D-9330-4932-9178-0243C2A9F894}" dt="2022-04-01T15:13:20.280" v="651" actId="790"/>
          <ac:spMkLst>
            <pc:docMk/>
            <pc:sldMk cId="916367693" sldId="259"/>
            <ac:spMk id="2" creationId="{ACB71C00-9483-46BC-8DB1-AF5652A23C0E}"/>
          </ac:spMkLst>
        </pc:spChg>
        <pc:spChg chg="add del">
          <ac:chgData name="Phuc Hai Dang Nguyen" userId="7bc7ac83-0f9f-4d13-b36c-f4f9c24f1d5e" providerId="ADAL" clId="{4068124D-9330-4932-9178-0243C2A9F894}" dt="2022-04-01T15:13:02.867" v="639" actId="478"/>
          <ac:spMkLst>
            <pc:docMk/>
            <pc:sldMk cId="916367693" sldId="259"/>
            <ac:spMk id="3" creationId="{4DF96300-F226-477B-98FE-F9C939BAD97D}"/>
          </ac:spMkLst>
        </pc:spChg>
      </pc:sldChg>
      <pc:sldChg chg="modSp new mod">
        <pc:chgData name="Phuc Hai Dang Nguyen" userId="7bc7ac83-0f9f-4d13-b36c-f4f9c24f1d5e" providerId="ADAL" clId="{4068124D-9330-4932-9178-0243C2A9F894}" dt="2022-04-01T15:14:18.949" v="662" actId="20577"/>
        <pc:sldMkLst>
          <pc:docMk/>
          <pc:sldMk cId="2343914202" sldId="260"/>
        </pc:sldMkLst>
        <pc:spChg chg="mod">
          <ac:chgData name="Phuc Hai Dang Nguyen" userId="7bc7ac83-0f9f-4d13-b36c-f4f9c24f1d5e" providerId="ADAL" clId="{4068124D-9330-4932-9178-0243C2A9F894}" dt="2022-04-01T15:14:18.949" v="662" actId="20577"/>
          <ac:spMkLst>
            <pc:docMk/>
            <pc:sldMk cId="2343914202" sldId="260"/>
            <ac:spMk id="2" creationId="{4B7E4E0D-DFC4-42D8-A7EE-7E21CB1A0463}"/>
          </ac:spMkLst>
        </pc:spChg>
      </pc:sldChg>
      <pc:sldChg chg="new">
        <pc:chgData name="Phuc Hai Dang Nguyen" userId="7bc7ac83-0f9f-4d13-b36c-f4f9c24f1d5e" providerId="ADAL" clId="{4068124D-9330-4932-9178-0243C2A9F894}" dt="2022-04-01T15:14:34.921" v="663" actId="680"/>
        <pc:sldMkLst>
          <pc:docMk/>
          <pc:sldMk cId="3717276567" sldId="261"/>
        </pc:sldMkLst>
      </pc:sldChg>
      <pc:sldMasterChg chg="modSldLayout">
        <pc:chgData name="Phuc Hai Dang Nguyen" userId="7bc7ac83-0f9f-4d13-b36c-f4f9c24f1d5e" providerId="ADAL" clId="{4068124D-9330-4932-9178-0243C2A9F894}" dt="2022-04-01T15:10:32.476" v="596" actId="2711"/>
        <pc:sldMasterMkLst>
          <pc:docMk/>
          <pc:sldMasterMk cId="1431732423" sldId="2147483648"/>
        </pc:sldMasterMkLst>
        <pc:sldLayoutChg chg="addSp delSp modSp mod setBg">
          <pc:chgData name="Phuc Hai Dang Nguyen" userId="7bc7ac83-0f9f-4d13-b36c-f4f9c24f1d5e" providerId="ADAL" clId="{4068124D-9330-4932-9178-0243C2A9F894}" dt="2022-04-01T15:10:32.476" v="596" actId="2711"/>
          <pc:sldLayoutMkLst>
            <pc:docMk/>
            <pc:sldMasterMk cId="1431732423" sldId="2147483648"/>
            <pc:sldLayoutMk cId="3488454625" sldId="2147483650"/>
          </pc:sldLayoutMkLst>
          <pc:spChg chg="mod">
            <ac:chgData name="Phuc Hai Dang Nguyen" userId="7bc7ac83-0f9f-4d13-b36c-f4f9c24f1d5e" providerId="ADAL" clId="{4068124D-9330-4932-9178-0243C2A9F894}" dt="2022-04-01T15:10:15.707" v="592" actId="2711"/>
            <ac:spMkLst>
              <pc:docMk/>
              <pc:sldMasterMk cId="1431732423" sldId="2147483648"/>
              <pc:sldLayoutMk cId="3488454625" sldId="2147483650"/>
              <ac:spMk id="2" creationId="{49B905BF-7306-4398-A087-7BD2A9E8A274}"/>
            </ac:spMkLst>
          </pc:spChg>
          <pc:spChg chg="mod">
            <ac:chgData name="Phuc Hai Dang Nguyen" userId="7bc7ac83-0f9f-4d13-b36c-f4f9c24f1d5e" providerId="ADAL" clId="{4068124D-9330-4932-9178-0243C2A9F894}" dt="2022-04-01T15:10:19.924" v="593" actId="2711"/>
            <ac:spMkLst>
              <pc:docMk/>
              <pc:sldMasterMk cId="1431732423" sldId="2147483648"/>
              <pc:sldLayoutMk cId="3488454625" sldId="2147483650"/>
              <ac:spMk id="3" creationId="{84FE26F9-11F5-4DF0-B43B-2075E29C2129}"/>
            </ac:spMkLst>
          </pc:spChg>
          <pc:spChg chg="mod">
            <ac:chgData name="Phuc Hai Dang Nguyen" userId="7bc7ac83-0f9f-4d13-b36c-f4f9c24f1d5e" providerId="ADAL" clId="{4068124D-9330-4932-9178-0243C2A9F894}" dt="2022-04-01T15:10:26.748" v="595" actId="2711"/>
            <ac:spMkLst>
              <pc:docMk/>
              <pc:sldMasterMk cId="1431732423" sldId="2147483648"/>
              <pc:sldLayoutMk cId="3488454625" sldId="2147483650"/>
              <ac:spMk id="4" creationId="{CB383E01-B6EA-488E-BE8C-A0CBFC4084FB}"/>
            </ac:spMkLst>
          </pc:spChg>
          <pc:spChg chg="mod">
            <ac:chgData name="Phuc Hai Dang Nguyen" userId="7bc7ac83-0f9f-4d13-b36c-f4f9c24f1d5e" providerId="ADAL" clId="{4068124D-9330-4932-9178-0243C2A9F894}" dt="2022-04-01T15:10:23.348" v="594" actId="2711"/>
            <ac:spMkLst>
              <pc:docMk/>
              <pc:sldMasterMk cId="1431732423" sldId="2147483648"/>
              <pc:sldLayoutMk cId="3488454625" sldId="2147483650"/>
              <ac:spMk id="5" creationId="{E162551C-806B-4629-A701-EF2978CD4B67}"/>
            </ac:spMkLst>
          </pc:spChg>
          <pc:spChg chg="mod">
            <ac:chgData name="Phuc Hai Dang Nguyen" userId="7bc7ac83-0f9f-4d13-b36c-f4f9c24f1d5e" providerId="ADAL" clId="{4068124D-9330-4932-9178-0243C2A9F894}" dt="2022-04-01T15:10:32.476" v="596" actId="2711"/>
            <ac:spMkLst>
              <pc:docMk/>
              <pc:sldMasterMk cId="1431732423" sldId="2147483648"/>
              <pc:sldLayoutMk cId="3488454625" sldId="2147483650"/>
              <ac:spMk id="6" creationId="{1065DA9D-FEA0-4B87-A469-66053C746E72}"/>
            </ac:spMkLst>
          </pc:spChg>
          <pc:picChg chg="add del mod">
            <ac:chgData name="Phuc Hai Dang Nguyen" userId="7bc7ac83-0f9f-4d13-b36c-f4f9c24f1d5e" providerId="ADAL" clId="{4068124D-9330-4932-9178-0243C2A9F894}" dt="2022-04-01T14:51:03.485" v="414" actId="478"/>
            <ac:picMkLst>
              <pc:docMk/>
              <pc:sldMasterMk cId="1431732423" sldId="2147483648"/>
              <pc:sldLayoutMk cId="3488454625" sldId="2147483650"/>
              <ac:picMk id="1026" creationId="{50A1FA7F-AC24-4217-9987-D737D5493C53}"/>
            </ac:picMkLst>
          </pc:picChg>
          <pc:picChg chg="add del mod">
            <ac:chgData name="Phuc Hai Dang Nguyen" userId="7bc7ac83-0f9f-4d13-b36c-f4f9c24f1d5e" providerId="ADAL" clId="{4068124D-9330-4932-9178-0243C2A9F894}" dt="2022-04-01T14:54:31.619" v="464" actId="478"/>
            <ac:picMkLst>
              <pc:docMk/>
              <pc:sldMasterMk cId="1431732423" sldId="2147483648"/>
              <pc:sldLayoutMk cId="3488454625" sldId="2147483650"/>
              <ac:picMk id="1028" creationId="{D88C75E5-D6D3-4F70-B45F-BC45DDE3D44D}"/>
            </ac:picMkLst>
          </pc:picChg>
        </pc:sldLayoutChg>
      </pc:sldMasterChg>
    </pc:docChg>
  </pc:docChgLst>
  <pc:docChgLst>
    <pc:chgData name="Phuc Hai Dang Nguyen" userId="7bc7ac83-0f9f-4d13-b36c-f4f9c24f1d5e" providerId="ADAL" clId="{DC08D95B-0C95-4075-971B-4D344879203F}"/>
    <pc:docChg chg="undo redo custSel addSld delSld modSld modMainMaster">
      <pc:chgData name="Phuc Hai Dang Nguyen" userId="7bc7ac83-0f9f-4d13-b36c-f4f9c24f1d5e" providerId="ADAL" clId="{DC08D95B-0C95-4075-971B-4D344879203F}" dt="2022-04-20T18:36:19.614" v="437" actId="1076"/>
      <pc:docMkLst>
        <pc:docMk/>
      </pc:docMkLst>
      <pc:sldChg chg="modSp mod">
        <pc:chgData name="Phuc Hai Dang Nguyen" userId="7bc7ac83-0f9f-4d13-b36c-f4f9c24f1d5e" providerId="ADAL" clId="{DC08D95B-0C95-4075-971B-4D344879203F}" dt="2022-04-20T18:01:21.964" v="411" actId="2711"/>
        <pc:sldMkLst>
          <pc:docMk/>
          <pc:sldMk cId="3663627403" sldId="256"/>
        </pc:sldMkLst>
        <pc:spChg chg="mod">
          <ac:chgData name="Phuc Hai Dang Nguyen" userId="7bc7ac83-0f9f-4d13-b36c-f4f9c24f1d5e" providerId="ADAL" clId="{DC08D95B-0C95-4075-971B-4D344879203F}" dt="2022-04-20T18:01:21.964" v="411" actId="2711"/>
          <ac:spMkLst>
            <pc:docMk/>
            <pc:sldMk cId="3663627403" sldId="256"/>
            <ac:spMk id="2" creationId="{A2D38B7E-A7C5-49E2-8F91-B870C3164DA0}"/>
          </ac:spMkLst>
        </pc:spChg>
        <pc:spChg chg="mod">
          <ac:chgData name="Phuc Hai Dang Nguyen" userId="7bc7ac83-0f9f-4d13-b36c-f4f9c24f1d5e" providerId="ADAL" clId="{DC08D95B-0C95-4075-971B-4D344879203F}" dt="2022-04-06T15:36:23.777" v="173" actId="1035"/>
          <ac:spMkLst>
            <pc:docMk/>
            <pc:sldMk cId="3663627403" sldId="256"/>
            <ac:spMk id="3" creationId="{3E9F0CE1-D882-47F4-BA06-FB456D97D426}"/>
          </ac:spMkLst>
        </pc:spChg>
        <pc:spChg chg="mod">
          <ac:chgData name="Phuc Hai Dang Nguyen" userId="7bc7ac83-0f9f-4d13-b36c-f4f9c24f1d5e" providerId="ADAL" clId="{DC08D95B-0C95-4075-971B-4D344879203F}" dt="2022-04-06T15:36:03.576" v="148" actId="1076"/>
          <ac:spMkLst>
            <pc:docMk/>
            <pc:sldMk cId="3663627403" sldId="256"/>
            <ac:spMk id="6" creationId="{9E5A3FE1-4BC8-468B-9A19-47CEAC2E7060}"/>
          </ac:spMkLst>
        </pc:spChg>
        <pc:spChg chg="mod">
          <ac:chgData name="Phuc Hai Dang Nguyen" userId="7bc7ac83-0f9f-4d13-b36c-f4f9c24f1d5e" providerId="ADAL" clId="{DC08D95B-0C95-4075-971B-4D344879203F}" dt="2022-04-06T15:36:23.777" v="173" actId="1035"/>
          <ac:spMkLst>
            <pc:docMk/>
            <pc:sldMk cId="3663627403" sldId="256"/>
            <ac:spMk id="7" creationId="{BCEC7DF4-E5DB-460C-9873-03D4CF9D5FB4}"/>
          </ac:spMkLst>
        </pc:spChg>
        <pc:picChg chg="mod">
          <ac:chgData name="Phuc Hai Dang Nguyen" userId="7bc7ac83-0f9f-4d13-b36c-f4f9c24f1d5e" providerId="ADAL" clId="{DC08D95B-0C95-4075-971B-4D344879203F}" dt="2022-04-06T15:36:23.777" v="173" actId="1035"/>
          <ac:picMkLst>
            <pc:docMk/>
            <pc:sldMk cId="3663627403" sldId="256"/>
            <ac:picMk id="5" creationId="{36B4906B-1447-432B-8B9E-2B30924CAE17}"/>
          </ac:picMkLst>
        </pc:picChg>
        <pc:picChg chg="mod">
          <ac:chgData name="Phuc Hai Dang Nguyen" userId="7bc7ac83-0f9f-4d13-b36c-f4f9c24f1d5e" providerId="ADAL" clId="{DC08D95B-0C95-4075-971B-4D344879203F}" dt="2022-04-06T15:36:23.777" v="173" actId="1035"/>
          <ac:picMkLst>
            <pc:docMk/>
            <pc:sldMk cId="3663627403" sldId="256"/>
            <ac:picMk id="1026" creationId="{5FF53370-C48D-499C-BD39-96AEA3D728D2}"/>
          </ac:picMkLst>
        </pc:picChg>
      </pc:sldChg>
      <pc:sldChg chg="modSp mod">
        <pc:chgData name="Phuc Hai Dang Nguyen" userId="7bc7ac83-0f9f-4d13-b36c-f4f9c24f1d5e" providerId="ADAL" clId="{DC08D95B-0C95-4075-971B-4D344879203F}" dt="2022-04-19T22:46:21.636" v="402" actId="113"/>
        <pc:sldMkLst>
          <pc:docMk/>
          <pc:sldMk cId="43043832" sldId="257"/>
        </pc:sldMkLst>
        <pc:spChg chg="mod">
          <ac:chgData name="Phuc Hai Dang Nguyen" userId="7bc7ac83-0f9f-4d13-b36c-f4f9c24f1d5e" providerId="ADAL" clId="{DC08D95B-0C95-4075-971B-4D344879203F}" dt="2022-04-19T22:46:21.636" v="402" actId="113"/>
          <ac:spMkLst>
            <pc:docMk/>
            <pc:sldMk cId="43043832" sldId="257"/>
            <ac:spMk id="7" creationId="{021427A7-DB28-443C-9751-8E36311154F1}"/>
          </ac:spMkLst>
        </pc:spChg>
      </pc:sldChg>
      <pc:sldChg chg="modSp mod">
        <pc:chgData name="Phuc Hai Dang Nguyen" userId="7bc7ac83-0f9f-4d13-b36c-f4f9c24f1d5e" providerId="ADAL" clId="{DC08D95B-0C95-4075-971B-4D344879203F}" dt="2022-04-02T16:11:32.301" v="0" actId="14100"/>
        <pc:sldMkLst>
          <pc:docMk/>
          <pc:sldMk cId="1179906540" sldId="258"/>
        </pc:sldMkLst>
        <pc:picChg chg="mod">
          <ac:chgData name="Phuc Hai Dang Nguyen" userId="7bc7ac83-0f9f-4d13-b36c-f4f9c24f1d5e" providerId="ADAL" clId="{DC08D95B-0C95-4075-971B-4D344879203F}" dt="2022-04-02T16:11:32.301" v="0" actId="14100"/>
          <ac:picMkLst>
            <pc:docMk/>
            <pc:sldMk cId="1179906540" sldId="258"/>
            <ac:picMk id="7" creationId="{ABE6A70A-4BA7-4E87-8B62-5057DBB51EF3}"/>
          </ac:picMkLst>
        </pc:picChg>
      </pc:sldChg>
      <pc:sldChg chg="addSp delSp modSp del mod">
        <pc:chgData name="Phuc Hai Dang Nguyen" userId="7bc7ac83-0f9f-4d13-b36c-f4f9c24f1d5e" providerId="ADAL" clId="{DC08D95B-0C95-4075-971B-4D344879203F}" dt="2022-04-06T15:54:59.475" v="189" actId="47"/>
        <pc:sldMkLst>
          <pc:docMk/>
          <pc:sldMk cId="2343914202" sldId="260"/>
        </pc:sldMkLst>
        <pc:picChg chg="add del mod">
          <ac:chgData name="Phuc Hai Dang Nguyen" userId="7bc7ac83-0f9f-4d13-b36c-f4f9c24f1d5e" providerId="ADAL" clId="{DC08D95B-0C95-4075-971B-4D344879203F}" dt="2022-04-05T22:22:42.621" v="100" actId="478"/>
          <ac:picMkLst>
            <pc:docMk/>
            <pc:sldMk cId="2343914202" sldId="260"/>
            <ac:picMk id="8" creationId="{942F5488-3520-40D1-8C3D-6326200D8458}"/>
          </ac:picMkLst>
        </pc:picChg>
      </pc:sldChg>
      <pc:sldChg chg="addSp delSp modSp mod modAnim">
        <pc:chgData name="Phuc Hai Dang Nguyen" userId="7bc7ac83-0f9f-4d13-b36c-f4f9c24f1d5e" providerId="ADAL" clId="{DC08D95B-0C95-4075-971B-4D344879203F}" dt="2022-04-20T18:36:19.614" v="437" actId="1076"/>
        <pc:sldMkLst>
          <pc:docMk/>
          <pc:sldMk cId="3717276567" sldId="261"/>
        </pc:sldMkLst>
        <pc:spChg chg="mod">
          <ac:chgData name="Phuc Hai Dang Nguyen" userId="7bc7ac83-0f9f-4d13-b36c-f4f9c24f1d5e" providerId="ADAL" clId="{DC08D95B-0C95-4075-971B-4D344879203F}" dt="2022-04-05T19:22:09.912" v="37" actId="20577"/>
          <ac:spMkLst>
            <pc:docMk/>
            <pc:sldMk cId="3717276567" sldId="261"/>
            <ac:spMk id="2" creationId="{F6C7CC85-C520-4EBB-A6B7-02B38E739FD0}"/>
          </ac:spMkLst>
        </pc:spChg>
        <pc:spChg chg="add mod">
          <ac:chgData name="Phuc Hai Dang Nguyen" userId="7bc7ac83-0f9f-4d13-b36c-f4f9c24f1d5e" providerId="ADAL" clId="{DC08D95B-0C95-4075-971B-4D344879203F}" dt="2022-04-20T18:36:19.614" v="437" actId="1076"/>
          <ac:spMkLst>
            <pc:docMk/>
            <pc:sldMk cId="3717276567" sldId="261"/>
            <ac:spMk id="13" creationId="{83607F05-74C4-474C-AD63-35A84058D2BD}"/>
          </ac:spMkLst>
        </pc:spChg>
        <pc:grpChg chg="add mod">
          <ac:chgData name="Phuc Hai Dang Nguyen" userId="7bc7ac83-0f9f-4d13-b36c-f4f9c24f1d5e" providerId="ADAL" clId="{DC08D95B-0C95-4075-971B-4D344879203F}" dt="2022-04-20T18:21:50.494" v="419" actId="164"/>
          <ac:grpSpMkLst>
            <pc:docMk/>
            <pc:sldMk cId="3717276567" sldId="261"/>
            <ac:grpSpMk id="7" creationId="{225DF333-F8BA-4A78-ACCD-485FA0DDE9EA}"/>
          </ac:grpSpMkLst>
        </pc:grpChg>
        <pc:grpChg chg="add mod">
          <ac:chgData name="Phuc Hai Dang Nguyen" userId="7bc7ac83-0f9f-4d13-b36c-f4f9c24f1d5e" providerId="ADAL" clId="{DC08D95B-0C95-4075-971B-4D344879203F}" dt="2022-04-20T18:21:50.494" v="419" actId="164"/>
          <ac:grpSpMkLst>
            <pc:docMk/>
            <pc:sldMk cId="3717276567" sldId="261"/>
            <ac:grpSpMk id="10" creationId="{2458FEA1-8E3E-4F2E-9542-636616C53341}"/>
          </ac:grpSpMkLst>
        </pc:grpChg>
        <pc:grpChg chg="add mod">
          <ac:chgData name="Phuc Hai Dang Nguyen" userId="7bc7ac83-0f9f-4d13-b36c-f4f9c24f1d5e" providerId="ADAL" clId="{DC08D95B-0C95-4075-971B-4D344879203F}" dt="2022-04-20T18:27:35.241" v="424" actId="164"/>
          <ac:grpSpMkLst>
            <pc:docMk/>
            <pc:sldMk cId="3717276567" sldId="261"/>
            <ac:grpSpMk id="11" creationId="{A68868C7-C77A-4AE3-9688-D10B1F5AA763}"/>
          </ac:grpSpMkLst>
        </pc:grpChg>
        <pc:picChg chg="add mod modCrop">
          <ac:chgData name="Phuc Hai Dang Nguyen" userId="7bc7ac83-0f9f-4d13-b36c-f4f9c24f1d5e" providerId="ADAL" clId="{DC08D95B-0C95-4075-971B-4D344879203F}" dt="2022-04-20T18:21:50.494" v="419" actId="164"/>
          <ac:picMkLst>
            <pc:docMk/>
            <pc:sldMk cId="3717276567" sldId="261"/>
            <ac:picMk id="8" creationId="{2B9D3058-0E02-4576-BDB5-B653B72FC411}"/>
          </ac:picMkLst>
        </pc:picChg>
        <pc:picChg chg="add mod ord modCrop">
          <ac:chgData name="Phuc Hai Dang Nguyen" userId="7bc7ac83-0f9f-4d13-b36c-f4f9c24f1d5e" providerId="ADAL" clId="{DC08D95B-0C95-4075-971B-4D344879203F}" dt="2022-04-20T18:27:35.241" v="424" actId="164"/>
          <ac:picMkLst>
            <pc:docMk/>
            <pc:sldMk cId="3717276567" sldId="261"/>
            <ac:picMk id="9" creationId="{4B41D490-0A8D-4C7D-941D-1E8F06462803}"/>
          </ac:picMkLst>
        </pc:picChg>
        <pc:picChg chg="add del mod">
          <ac:chgData name="Phuc Hai Dang Nguyen" userId="7bc7ac83-0f9f-4d13-b36c-f4f9c24f1d5e" providerId="ADAL" clId="{DC08D95B-0C95-4075-971B-4D344879203F}" dt="2022-04-05T19:21:05.021" v="12" actId="478"/>
          <ac:picMkLst>
            <pc:docMk/>
            <pc:sldMk cId="3717276567" sldId="261"/>
            <ac:picMk id="10" creationId="{3EB3359C-2515-4E8A-B338-CBDE4A34C8BD}"/>
          </ac:picMkLst>
        </pc:picChg>
        <pc:picChg chg="add mod">
          <ac:chgData name="Phuc Hai Dang Nguyen" userId="7bc7ac83-0f9f-4d13-b36c-f4f9c24f1d5e" providerId="ADAL" clId="{DC08D95B-0C95-4075-971B-4D344879203F}" dt="2022-04-20T18:19:24.116" v="415" actId="164"/>
          <ac:picMkLst>
            <pc:docMk/>
            <pc:sldMk cId="3717276567" sldId="261"/>
            <ac:picMk id="12" creationId="{B99AA0D9-8286-4E5D-B406-627FB394CD44}"/>
          </ac:picMkLst>
        </pc:picChg>
        <pc:picChg chg="add mod">
          <ac:chgData name="Phuc Hai Dang Nguyen" userId="7bc7ac83-0f9f-4d13-b36c-f4f9c24f1d5e" providerId="ADAL" clId="{DC08D95B-0C95-4075-971B-4D344879203F}" dt="2022-04-20T18:27:35.241" v="424" actId="164"/>
          <ac:picMkLst>
            <pc:docMk/>
            <pc:sldMk cId="3717276567" sldId="261"/>
            <ac:picMk id="14" creationId="{491CCAD3-D15C-485D-A3F6-F9ABC0D550D5}"/>
          </ac:picMkLst>
        </pc:picChg>
        <pc:cxnChg chg="add del">
          <ac:chgData name="Phuc Hai Dang Nguyen" userId="7bc7ac83-0f9f-4d13-b36c-f4f9c24f1d5e" providerId="ADAL" clId="{DC08D95B-0C95-4075-971B-4D344879203F}" dt="2022-04-05T19:49:22.239" v="90" actId="478"/>
          <ac:cxnSpMkLst>
            <pc:docMk/>
            <pc:sldMk cId="3717276567" sldId="261"/>
            <ac:cxnSpMk id="16" creationId="{0BF04C9B-F2CA-4702-8959-57C5A90F1D75}"/>
          </ac:cxnSpMkLst>
        </pc:cxnChg>
        <pc:cxnChg chg="add mod">
          <ac:chgData name="Phuc Hai Dang Nguyen" userId="7bc7ac83-0f9f-4d13-b36c-f4f9c24f1d5e" providerId="ADAL" clId="{DC08D95B-0C95-4075-971B-4D344879203F}" dt="2022-04-20T18:19:24.116" v="415" actId="164"/>
          <ac:cxnSpMkLst>
            <pc:docMk/>
            <pc:sldMk cId="3717276567" sldId="261"/>
            <ac:cxnSpMk id="18" creationId="{B3473DB2-144B-4A65-B079-225F8847B5F9}"/>
          </ac:cxnSpMkLst>
        </pc:cxnChg>
        <pc:cxnChg chg="add del">
          <ac:chgData name="Phuc Hai Dang Nguyen" userId="7bc7ac83-0f9f-4d13-b36c-f4f9c24f1d5e" providerId="ADAL" clId="{DC08D95B-0C95-4075-971B-4D344879203F}" dt="2022-04-05T19:49:39.980" v="95" actId="478"/>
          <ac:cxnSpMkLst>
            <pc:docMk/>
            <pc:sldMk cId="3717276567" sldId="261"/>
            <ac:cxnSpMk id="21" creationId="{D88F3CD8-8BBD-4475-AA11-C09C9645F273}"/>
          </ac:cxnSpMkLst>
        </pc:cxnChg>
        <pc:cxnChg chg="add mod">
          <ac:chgData name="Phuc Hai Dang Nguyen" userId="7bc7ac83-0f9f-4d13-b36c-f4f9c24f1d5e" providerId="ADAL" clId="{DC08D95B-0C95-4075-971B-4D344879203F}" dt="2022-04-20T18:27:35.241" v="424" actId="164"/>
          <ac:cxnSpMkLst>
            <pc:docMk/>
            <pc:sldMk cId="3717276567" sldId="261"/>
            <ac:cxnSpMk id="23" creationId="{B8195B73-F1F8-4A98-9DA7-5282129EC930}"/>
          </ac:cxnSpMkLst>
        </pc:cxnChg>
      </pc:sldChg>
      <pc:sldChg chg="addSp modSp new mod modNotesTx">
        <pc:chgData name="Phuc Hai Dang Nguyen" userId="7bc7ac83-0f9f-4d13-b36c-f4f9c24f1d5e" providerId="ADAL" clId="{DC08D95B-0C95-4075-971B-4D344879203F}" dt="2022-04-06T15:54:36.461" v="188" actId="1076"/>
        <pc:sldMkLst>
          <pc:docMk/>
          <pc:sldMk cId="2048254892" sldId="262"/>
        </pc:sldMkLst>
        <pc:spChg chg="mod">
          <ac:chgData name="Phuc Hai Dang Nguyen" userId="7bc7ac83-0f9f-4d13-b36c-f4f9c24f1d5e" providerId="ADAL" clId="{DC08D95B-0C95-4075-971B-4D344879203F}" dt="2022-04-06T15:45:47.258" v="176" actId="20577"/>
          <ac:spMkLst>
            <pc:docMk/>
            <pc:sldMk cId="2048254892" sldId="262"/>
            <ac:spMk id="2" creationId="{8DBCC821-F0F4-44EF-A129-041FE6EFBF4E}"/>
          </ac:spMkLst>
        </pc:spChg>
        <pc:spChg chg="add mod">
          <ac:chgData name="Phuc Hai Dang Nguyen" userId="7bc7ac83-0f9f-4d13-b36c-f4f9c24f1d5e" providerId="ADAL" clId="{DC08D95B-0C95-4075-971B-4D344879203F}" dt="2022-04-06T15:54:36.461" v="188" actId="1076"/>
          <ac:spMkLst>
            <pc:docMk/>
            <pc:sldMk cId="2048254892" sldId="262"/>
            <ac:spMk id="8" creationId="{1B2732EA-92FB-4ACE-9E0C-6214D215E076}"/>
          </ac:spMkLst>
        </pc:spChg>
        <pc:picChg chg="add mod">
          <ac:chgData name="Phuc Hai Dang Nguyen" userId="7bc7ac83-0f9f-4d13-b36c-f4f9c24f1d5e" providerId="ADAL" clId="{DC08D95B-0C95-4075-971B-4D344879203F}" dt="2022-04-06T15:37:05.939" v="174" actId="1076"/>
          <ac:picMkLst>
            <pc:docMk/>
            <pc:sldMk cId="2048254892" sldId="262"/>
            <ac:picMk id="7" creationId="{C3288ED7-8DDA-4249-922A-3B8152836F79}"/>
          </ac:picMkLst>
        </pc:picChg>
      </pc:sldChg>
      <pc:sldChg chg="modSp new mod modShow modNotesTx">
        <pc:chgData name="Phuc Hai Dang Nguyen" userId="7bc7ac83-0f9f-4d13-b36c-f4f9c24f1d5e" providerId="ADAL" clId="{DC08D95B-0C95-4075-971B-4D344879203F}" dt="2022-04-18T18:55:22.007" v="313" actId="20577"/>
        <pc:sldMkLst>
          <pc:docMk/>
          <pc:sldMk cId="2454865389" sldId="263"/>
        </pc:sldMkLst>
        <pc:spChg chg="mod">
          <ac:chgData name="Phuc Hai Dang Nguyen" userId="7bc7ac83-0f9f-4d13-b36c-f4f9c24f1d5e" providerId="ADAL" clId="{DC08D95B-0C95-4075-971B-4D344879203F}" dt="2022-04-18T18:54:09.883" v="307" actId="122"/>
          <ac:spMkLst>
            <pc:docMk/>
            <pc:sldMk cId="2454865389" sldId="263"/>
            <ac:spMk id="2" creationId="{A7CCB80A-E704-45F7-9827-6E1F1044EF70}"/>
          </ac:spMkLst>
        </pc:spChg>
        <pc:spChg chg="mod">
          <ac:chgData name="Phuc Hai Dang Nguyen" userId="7bc7ac83-0f9f-4d13-b36c-f4f9c24f1d5e" providerId="ADAL" clId="{DC08D95B-0C95-4075-971B-4D344879203F}" dt="2022-04-18T18:55:22.007" v="313" actId="20577"/>
          <ac:spMkLst>
            <pc:docMk/>
            <pc:sldMk cId="2454865389" sldId="263"/>
            <ac:spMk id="3" creationId="{AA7BB6E1-64C9-445F-A5BA-87434247A428}"/>
          </ac:spMkLst>
        </pc:spChg>
      </pc:sldChg>
      <pc:sldMasterChg chg="modSldLayout">
        <pc:chgData name="Phuc Hai Dang Nguyen" userId="7bc7ac83-0f9f-4d13-b36c-f4f9c24f1d5e" providerId="ADAL" clId="{DC08D95B-0C95-4075-971B-4D344879203F}" dt="2022-04-05T19:20:47.437" v="6" actId="207"/>
        <pc:sldMasterMkLst>
          <pc:docMk/>
          <pc:sldMasterMk cId="1431732423" sldId="2147483648"/>
        </pc:sldMasterMkLst>
        <pc:sldLayoutChg chg="modSp mod">
          <pc:chgData name="Phuc Hai Dang Nguyen" userId="7bc7ac83-0f9f-4d13-b36c-f4f9c24f1d5e" providerId="ADAL" clId="{DC08D95B-0C95-4075-971B-4D344879203F}" dt="2022-04-05T19:20:47.437" v="6" actId="207"/>
          <pc:sldLayoutMkLst>
            <pc:docMk/>
            <pc:sldMasterMk cId="1431732423" sldId="2147483648"/>
            <pc:sldLayoutMk cId="3488454625" sldId="2147483650"/>
          </pc:sldLayoutMkLst>
          <pc:spChg chg="mod">
            <ac:chgData name="Phuc Hai Dang Nguyen" userId="7bc7ac83-0f9f-4d13-b36c-f4f9c24f1d5e" providerId="ADAL" clId="{DC08D95B-0C95-4075-971B-4D344879203F}" dt="2022-04-05T19:20:44.910" v="5" actId="207"/>
            <ac:spMkLst>
              <pc:docMk/>
              <pc:sldMasterMk cId="1431732423" sldId="2147483648"/>
              <pc:sldLayoutMk cId="3488454625" sldId="2147483650"/>
              <ac:spMk id="2" creationId="{49B905BF-7306-4398-A087-7BD2A9E8A274}"/>
            </ac:spMkLst>
          </pc:spChg>
          <pc:spChg chg="mod">
            <ac:chgData name="Phuc Hai Dang Nguyen" userId="7bc7ac83-0f9f-4d13-b36c-f4f9c24f1d5e" providerId="ADAL" clId="{DC08D95B-0C95-4075-971B-4D344879203F}" dt="2022-04-05T19:20:47.437" v="6" actId="207"/>
            <ac:spMkLst>
              <pc:docMk/>
              <pc:sldMasterMk cId="1431732423" sldId="2147483648"/>
              <pc:sldLayoutMk cId="3488454625" sldId="2147483650"/>
              <ac:spMk id="3" creationId="{84FE26F9-11F5-4DF0-B43B-2075E29C212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E9B5F-6202-4009-A93C-CCB419F4828A}"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C6DB-51BA-4AB7-8245-67EF540B057B}" type="slidenum">
              <a:rPr lang="en-US" smtClean="0"/>
              <a:t>‹Nr.›</a:t>
            </a:fld>
            <a:endParaRPr lang="en-US"/>
          </a:p>
        </p:txBody>
      </p:sp>
    </p:spTree>
    <p:extLst>
      <p:ext uri="{BB962C8B-B14F-4D97-AF65-F5344CB8AC3E}">
        <p14:creationId xmlns:p14="http://schemas.microsoft.com/office/powerpoint/2010/main" val="116360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9185C6DB-51BA-4AB7-8245-67EF540B057B}" type="slidenum">
              <a:rPr lang="en-US" smtClean="0"/>
              <a:t>5</a:t>
            </a:fld>
            <a:endParaRPr lang="en-US"/>
          </a:p>
        </p:txBody>
      </p:sp>
    </p:spTree>
    <p:extLst>
      <p:ext uri="{BB962C8B-B14F-4D97-AF65-F5344CB8AC3E}">
        <p14:creationId xmlns:p14="http://schemas.microsoft.com/office/powerpoint/2010/main" val="1968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https://seaborn.pydata.org/examples/index.html#</a:t>
            </a:r>
          </a:p>
        </p:txBody>
      </p:sp>
      <p:sp>
        <p:nvSpPr>
          <p:cNvPr id="4" name="Foliennummernplatzhalter 3"/>
          <p:cNvSpPr>
            <a:spLocks noGrp="1"/>
          </p:cNvSpPr>
          <p:nvPr>
            <p:ph type="sldNum" sz="quarter" idx="5"/>
          </p:nvPr>
        </p:nvSpPr>
        <p:spPr/>
        <p:txBody>
          <a:bodyPr/>
          <a:lstStyle/>
          <a:p>
            <a:fld id="{9185C6DB-51BA-4AB7-8245-67EF540B057B}" type="slidenum">
              <a:rPr lang="en-US" smtClean="0"/>
              <a:t>6</a:t>
            </a:fld>
            <a:endParaRPr lang="en-US"/>
          </a:p>
        </p:txBody>
      </p:sp>
    </p:spTree>
    <p:extLst>
      <p:ext uri="{BB962C8B-B14F-4D97-AF65-F5344CB8AC3E}">
        <p14:creationId xmlns:p14="http://schemas.microsoft.com/office/powerpoint/2010/main" val="23051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https://www.jigsawacademy.com/blogs/ai-ml/seaborn-vs-matplotlib/</a:t>
            </a:r>
          </a:p>
        </p:txBody>
      </p:sp>
      <p:sp>
        <p:nvSpPr>
          <p:cNvPr id="4" name="Foliennummernplatzhalter 3"/>
          <p:cNvSpPr>
            <a:spLocks noGrp="1"/>
          </p:cNvSpPr>
          <p:nvPr>
            <p:ph type="sldNum" sz="quarter" idx="5"/>
          </p:nvPr>
        </p:nvSpPr>
        <p:spPr/>
        <p:txBody>
          <a:bodyPr/>
          <a:lstStyle/>
          <a:p>
            <a:fld id="{9185C6DB-51BA-4AB7-8245-67EF540B057B}" type="slidenum">
              <a:rPr lang="en-US" smtClean="0"/>
              <a:t>7</a:t>
            </a:fld>
            <a:endParaRPr lang="en-US"/>
          </a:p>
        </p:txBody>
      </p:sp>
    </p:spTree>
    <p:extLst>
      <p:ext uri="{BB962C8B-B14F-4D97-AF65-F5344CB8AC3E}">
        <p14:creationId xmlns:p14="http://schemas.microsoft.com/office/powerpoint/2010/main" val="297196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55F5-6B3B-495A-9097-671AD2DA3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35FA319-C629-4D17-B77A-FD1270C98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254B47C2-ADD5-4715-ABF4-E10A8F6C9B20}"/>
              </a:ext>
            </a:extLst>
          </p:cNvPr>
          <p:cNvSpPr>
            <a:spLocks noGrp="1"/>
          </p:cNvSpPr>
          <p:nvPr>
            <p:ph type="dt" sz="half" idx="10"/>
          </p:nvPr>
        </p:nvSpPr>
        <p:spPr/>
        <p:txBody>
          <a:bodyPr/>
          <a:lstStyle/>
          <a:p>
            <a:fld id="{1C4E32B5-4877-4C94-97A7-7A211113F8C1}" type="datetime1">
              <a:rPr lang="nb-NO" smtClean="0"/>
              <a:t>21.04.2022</a:t>
            </a:fld>
            <a:endParaRPr lang="nb-NO"/>
          </a:p>
        </p:txBody>
      </p:sp>
      <p:sp>
        <p:nvSpPr>
          <p:cNvPr id="5" name="Footer Placeholder 4">
            <a:extLst>
              <a:ext uri="{FF2B5EF4-FFF2-40B4-BE49-F238E27FC236}">
                <a16:creationId xmlns:a16="http://schemas.microsoft.com/office/drawing/2014/main" id="{4F59D9F1-D2A9-4068-8A34-527F8D5661B2}"/>
              </a:ext>
            </a:extLst>
          </p:cNvPr>
          <p:cNvSpPr>
            <a:spLocks noGrp="1"/>
          </p:cNvSpPr>
          <p:nvPr>
            <p:ph type="ftr" sz="quarter" idx="11"/>
          </p:nvPr>
        </p:nvSpPr>
        <p:spPr/>
        <p:txBody>
          <a:bodyPr/>
          <a:lstStyle/>
          <a:p>
            <a:r>
              <a:rPr lang="en-US"/>
              <a:t>Hydroinformatics of Smart Water Systems - Group Work</a:t>
            </a:r>
            <a:endParaRPr lang="nb-NO"/>
          </a:p>
        </p:txBody>
      </p:sp>
      <p:sp>
        <p:nvSpPr>
          <p:cNvPr id="6" name="Slide Number Placeholder 5">
            <a:extLst>
              <a:ext uri="{FF2B5EF4-FFF2-40B4-BE49-F238E27FC236}">
                <a16:creationId xmlns:a16="http://schemas.microsoft.com/office/drawing/2014/main" id="{8E87A595-8289-4ACB-AEF9-061591BDFE43}"/>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362011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4D44-C094-4E18-9FC6-934AC1121775}"/>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AD39987-70D5-4475-9E7B-08B69C785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48D513-783E-44CA-A2F7-C872F266021E}"/>
              </a:ext>
            </a:extLst>
          </p:cNvPr>
          <p:cNvSpPr>
            <a:spLocks noGrp="1"/>
          </p:cNvSpPr>
          <p:nvPr>
            <p:ph type="dt" sz="half" idx="10"/>
          </p:nvPr>
        </p:nvSpPr>
        <p:spPr/>
        <p:txBody>
          <a:bodyPr/>
          <a:lstStyle/>
          <a:p>
            <a:fld id="{FF4DD21C-F94C-4B7D-B655-5A35F503726D}" type="datetime1">
              <a:rPr lang="nb-NO" smtClean="0"/>
              <a:t>21.04.2022</a:t>
            </a:fld>
            <a:endParaRPr lang="nb-NO"/>
          </a:p>
        </p:txBody>
      </p:sp>
      <p:sp>
        <p:nvSpPr>
          <p:cNvPr id="5" name="Footer Placeholder 4">
            <a:extLst>
              <a:ext uri="{FF2B5EF4-FFF2-40B4-BE49-F238E27FC236}">
                <a16:creationId xmlns:a16="http://schemas.microsoft.com/office/drawing/2014/main" id="{E226CA3C-3E5C-47F3-B8F2-FEB0E53CEC66}"/>
              </a:ext>
            </a:extLst>
          </p:cNvPr>
          <p:cNvSpPr>
            <a:spLocks noGrp="1"/>
          </p:cNvSpPr>
          <p:nvPr>
            <p:ph type="ftr" sz="quarter" idx="11"/>
          </p:nvPr>
        </p:nvSpPr>
        <p:spPr/>
        <p:txBody>
          <a:bodyPr/>
          <a:lstStyle/>
          <a:p>
            <a:r>
              <a:rPr lang="en-US"/>
              <a:t>Hydroinformatics of Smart Water Systems - Group Work</a:t>
            </a:r>
            <a:endParaRPr lang="nb-NO"/>
          </a:p>
        </p:txBody>
      </p:sp>
      <p:sp>
        <p:nvSpPr>
          <p:cNvPr id="6" name="Slide Number Placeholder 5">
            <a:extLst>
              <a:ext uri="{FF2B5EF4-FFF2-40B4-BE49-F238E27FC236}">
                <a16:creationId xmlns:a16="http://schemas.microsoft.com/office/drawing/2014/main" id="{E041BF52-7F06-4056-AE08-0A41650A2DE5}"/>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271753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C76E2-42CB-44D1-9956-FDC2E3C3EF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82D0805F-A76E-4837-B3D6-8E474D507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A0DBAE6-ED86-4CE8-85EC-718EF856173B}"/>
              </a:ext>
            </a:extLst>
          </p:cNvPr>
          <p:cNvSpPr>
            <a:spLocks noGrp="1"/>
          </p:cNvSpPr>
          <p:nvPr>
            <p:ph type="dt" sz="half" idx="10"/>
          </p:nvPr>
        </p:nvSpPr>
        <p:spPr/>
        <p:txBody>
          <a:bodyPr/>
          <a:lstStyle/>
          <a:p>
            <a:fld id="{7F49C505-0888-4C81-81A6-8936FB75EFB1}" type="datetime1">
              <a:rPr lang="nb-NO" smtClean="0"/>
              <a:t>21.04.2022</a:t>
            </a:fld>
            <a:endParaRPr lang="nb-NO"/>
          </a:p>
        </p:txBody>
      </p:sp>
      <p:sp>
        <p:nvSpPr>
          <p:cNvPr id="5" name="Footer Placeholder 4">
            <a:extLst>
              <a:ext uri="{FF2B5EF4-FFF2-40B4-BE49-F238E27FC236}">
                <a16:creationId xmlns:a16="http://schemas.microsoft.com/office/drawing/2014/main" id="{26EB0FC4-584C-45DC-B986-D8822E78B1CD}"/>
              </a:ext>
            </a:extLst>
          </p:cNvPr>
          <p:cNvSpPr>
            <a:spLocks noGrp="1"/>
          </p:cNvSpPr>
          <p:nvPr>
            <p:ph type="ftr" sz="quarter" idx="11"/>
          </p:nvPr>
        </p:nvSpPr>
        <p:spPr/>
        <p:txBody>
          <a:bodyPr/>
          <a:lstStyle/>
          <a:p>
            <a:r>
              <a:rPr lang="en-US"/>
              <a:t>Hydroinformatics of Smart Water Systems - Group Work</a:t>
            </a:r>
            <a:endParaRPr lang="nb-NO"/>
          </a:p>
        </p:txBody>
      </p:sp>
      <p:sp>
        <p:nvSpPr>
          <p:cNvPr id="6" name="Slide Number Placeholder 5">
            <a:extLst>
              <a:ext uri="{FF2B5EF4-FFF2-40B4-BE49-F238E27FC236}">
                <a16:creationId xmlns:a16="http://schemas.microsoft.com/office/drawing/2014/main" id="{280EF7AF-2112-43F6-8F4A-C89132A60114}"/>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390243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4487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05BF-7306-4398-A087-7BD2A9E8A274}"/>
              </a:ext>
            </a:extLst>
          </p:cNvPr>
          <p:cNvSpPr>
            <a:spLocks noGrp="1"/>
          </p:cNvSpPr>
          <p:nvPr>
            <p:ph type="title" hasCustomPrompt="1"/>
          </p:nvPr>
        </p:nvSpPr>
        <p:spPr>
          <a:solidFill>
            <a:schemeClr val="bg1"/>
          </a:solidFill>
        </p:spPr>
        <p:txBody>
          <a:bodyPr/>
          <a:lstStyle>
            <a:lvl1pPr>
              <a:defRPr>
                <a:solidFill>
                  <a:srgbClr val="444877"/>
                </a:solidFill>
                <a:latin typeface="Palatino Linotype" panose="02040502050505030304" pitchFamily="18" charset="0"/>
              </a:defRPr>
            </a:lvl1pPr>
          </a:lstStyle>
          <a:p>
            <a:r>
              <a:rPr lang="en-US" dirty="0"/>
              <a:t> Click to edit Master title style</a:t>
            </a:r>
            <a:endParaRPr lang="nb-NO" dirty="0"/>
          </a:p>
        </p:txBody>
      </p:sp>
      <p:sp>
        <p:nvSpPr>
          <p:cNvPr id="3" name="Content Placeholder 2">
            <a:extLst>
              <a:ext uri="{FF2B5EF4-FFF2-40B4-BE49-F238E27FC236}">
                <a16:creationId xmlns:a16="http://schemas.microsoft.com/office/drawing/2014/main" id="{84FE26F9-11F5-4DF0-B43B-2075E29C2129}"/>
              </a:ext>
            </a:extLst>
          </p:cNvPr>
          <p:cNvSpPr>
            <a:spLocks noGrp="1"/>
          </p:cNvSpPr>
          <p:nvPr>
            <p:ph idx="1"/>
          </p:nvPr>
        </p:nvSpPr>
        <p:spPr>
          <a:solidFill>
            <a:schemeClr val="bg1"/>
          </a:solidFill>
        </p:spPr>
        <p:txBody>
          <a:bodyPr/>
          <a:lstStyle>
            <a:lvl1pPr>
              <a:defRPr>
                <a:solidFill>
                  <a:srgbClr val="444877"/>
                </a:solidFill>
                <a:latin typeface="Palatino Linotype" panose="02040502050505030304" pitchFamily="18" charset="0"/>
              </a:defRPr>
            </a:lvl1pPr>
            <a:lvl2pPr>
              <a:defRPr>
                <a:solidFill>
                  <a:srgbClr val="444877"/>
                </a:solidFill>
                <a:latin typeface="Palatino Linotype" panose="02040502050505030304" pitchFamily="18" charset="0"/>
              </a:defRPr>
            </a:lvl2pPr>
            <a:lvl3pPr>
              <a:defRPr>
                <a:solidFill>
                  <a:srgbClr val="444877"/>
                </a:solidFill>
                <a:latin typeface="Palatino Linotype" panose="02040502050505030304" pitchFamily="18" charset="0"/>
              </a:defRPr>
            </a:lvl3pPr>
            <a:lvl4pPr>
              <a:defRPr>
                <a:solidFill>
                  <a:srgbClr val="444877"/>
                </a:solidFill>
                <a:latin typeface="Palatino Linotype" panose="02040502050505030304" pitchFamily="18" charset="0"/>
              </a:defRPr>
            </a:lvl4pPr>
            <a:lvl5pPr>
              <a:defRPr>
                <a:solidFill>
                  <a:srgbClr val="444877"/>
                </a:solidFill>
                <a:latin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4" name="Date Placeholder 3">
            <a:extLst>
              <a:ext uri="{FF2B5EF4-FFF2-40B4-BE49-F238E27FC236}">
                <a16:creationId xmlns:a16="http://schemas.microsoft.com/office/drawing/2014/main" id="{CB383E01-B6EA-488E-BE8C-A0CBFC4084FB}"/>
              </a:ext>
            </a:extLst>
          </p:cNvPr>
          <p:cNvSpPr>
            <a:spLocks noGrp="1"/>
          </p:cNvSpPr>
          <p:nvPr>
            <p:ph type="dt" sz="half" idx="10"/>
          </p:nvPr>
        </p:nvSpPr>
        <p:spPr>
          <a:xfrm>
            <a:off x="838201" y="6356350"/>
            <a:ext cx="953656" cy="365125"/>
          </a:xfrm>
        </p:spPr>
        <p:txBody>
          <a:bodyPr/>
          <a:lstStyle>
            <a:lvl1pPr>
              <a:defRPr>
                <a:solidFill>
                  <a:srgbClr val="D7EBF5"/>
                </a:solidFill>
                <a:latin typeface="Palatino Linotype" panose="02040502050505030304" pitchFamily="18" charset="0"/>
              </a:defRPr>
            </a:lvl1pPr>
          </a:lstStyle>
          <a:p>
            <a:fld id="{4F0C7E23-CE42-4431-ADD3-05B3FA64899B}" type="datetime1">
              <a:rPr lang="nb-NO" smtClean="0"/>
              <a:pPr/>
              <a:t>21.04.2022</a:t>
            </a:fld>
            <a:endParaRPr lang="nb-NO" dirty="0"/>
          </a:p>
        </p:txBody>
      </p:sp>
      <p:sp>
        <p:nvSpPr>
          <p:cNvPr id="5" name="Footer Placeholder 4">
            <a:extLst>
              <a:ext uri="{FF2B5EF4-FFF2-40B4-BE49-F238E27FC236}">
                <a16:creationId xmlns:a16="http://schemas.microsoft.com/office/drawing/2014/main" id="{E162551C-806B-4629-A701-EF2978CD4B67}"/>
              </a:ext>
            </a:extLst>
          </p:cNvPr>
          <p:cNvSpPr>
            <a:spLocks noGrp="1"/>
          </p:cNvSpPr>
          <p:nvPr>
            <p:ph type="ftr" sz="quarter" idx="11"/>
          </p:nvPr>
        </p:nvSpPr>
        <p:spPr>
          <a:xfrm>
            <a:off x="1921164" y="6356349"/>
            <a:ext cx="8349671" cy="365125"/>
          </a:xfrm>
        </p:spPr>
        <p:txBody>
          <a:bodyPr/>
          <a:lstStyle>
            <a:lvl1pPr>
              <a:defRPr>
                <a:solidFill>
                  <a:srgbClr val="D7EBF5"/>
                </a:solidFill>
                <a:latin typeface="Palatino Linotype" panose="02040502050505030304" pitchFamily="18" charset="0"/>
              </a:defRPr>
            </a:lvl1pPr>
          </a:lstStyle>
          <a:p>
            <a:r>
              <a:rPr lang="en-US" dirty="0" err="1"/>
              <a:t>Hydroinformatics</a:t>
            </a:r>
            <a:r>
              <a:rPr lang="en-US" dirty="0"/>
              <a:t> of Smart Water Systems - Group Work</a:t>
            </a:r>
            <a:endParaRPr lang="nb-NO" dirty="0"/>
          </a:p>
        </p:txBody>
      </p:sp>
      <p:sp>
        <p:nvSpPr>
          <p:cNvPr id="6" name="Slide Number Placeholder 5">
            <a:extLst>
              <a:ext uri="{FF2B5EF4-FFF2-40B4-BE49-F238E27FC236}">
                <a16:creationId xmlns:a16="http://schemas.microsoft.com/office/drawing/2014/main" id="{1065DA9D-FEA0-4B87-A469-66053C746E72}"/>
              </a:ext>
            </a:extLst>
          </p:cNvPr>
          <p:cNvSpPr>
            <a:spLocks noGrp="1"/>
          </p:cNvSpPr>
          <p:nvPr>
            <p:ph type="sldNum" sz="quarter" idx="12"/>
          </p:nvPr>
        </p:nvSpPr>
        <p:spPr>
          <a:xfrm>
            <a:off x="10788072" y="6356350"/>
            <a:ext cx="565727" cy="365125"/>
          </a:xfrm>
        </p:spPr>
        <p:txBody>
          <a:bodyPr/>
          <a:lstStyle>
            <a:lvl1pPr>
              <a:defRPr>
                <a:solidFill>
                  <a:srgbClr val="D7EBF5"/>
                </a:solidFill>
                <a:latin typeface="Palatino Linotype" panose="02040502050505030304" pitchFamily="18" charset="0"/>
              </a:defRPr>
            </a:lvl1pPr>
          </a:lstStyle>
          <a:p>
            <a:fld id="{8A9462D2-CB05-4F56-B530-DD4B510E3BDA}" type="slidenum">
              <a:rPr lang="nb-NO" smtClean="0"/>
              <a:pPr/>
              <a:t>‹Nr.›</a:t>
            </a:fld>
            <a:endParaRPr lang="nb-NO" dirty="0"/>
          </a:p>
        </p:txBody>
      </p:sp>
    </p:spTree>
    <p:extLst>
      <p:ext uri="{BB962C8B-B14F-4D97-AF65-F5344CB8AC3E}">
        <p14:creationId xmlns:p14="http://schemas.microsoft.com/office/powerpoint/2010/main" val="348845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E448-1522-4A7C-8110-18EBF6C50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F68B7A3F-C9C4-4910-B216-D13F4E9E8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B9A146-1ACD-4EA0-BC3A-FACC56A7275B}"/>
              </a:ext>
            </a:extLst>
          </p:cNvPr>
          <p:cNvSpPr>
            <a:spLocks noGrp="1"/>
          </p:cNvSpPr>
          <p:nvPr>
            <p:ph type="dt" sz="half" idx="10"/>
          </p:nvPr>
        </p:nvSpPr>
        <p:spPr/>
        <p:txBody>
          <a:bodyPr/>
          <a:lstStyle/>
          <a:p>
            <a:fld id="{AF3311B4-7394-4CE5-B964-E56F0466B754}" type="datetime1">
              <a:rPr lang="nb-NO" smtClean="0"/>
              <a:t>21.04.2022</a:t>
            </a:fld>
            <a:endParaRPr lang="nb-NO"/>
          </a:p>
        </p:txBody>
      </p:sp>
      <p:sp>
        <p:nvSpPr>
          <p:cNvPr id="5" name="Footer Placeholder 4">
            <a:extLst>
              <a:ext uri="{FF2B5EF4-FFF2-40B4-BE49-F238E27FC236}">
                <a16:creationId xmlns:a16="http://schemas.microsoft.com/office/drawing/2014/main" id="{712944AB-354C-4425-9BEE-28F30E84449B}"/>
              </a:ext>
            </a:extLst>
          </p:cNvPr>
          <p:cNvSpPr>
            <a:spLocks noGrp="1"/>
          </p:cNvSpPr>
          <p:nvPr>
            <p:ph type="ftr" sz="quarter" idx="11"/>
          </p:nvPr>
        </p:nvSpPr>
        <p:spPr/>
        <p:txBody>
          <a:bodyPr/>
          <a:lstStyle/>
          <a:p>
            <a:r>
              <a:rPr lang="en-US"/>
              <a:t>Hydroinformatics of Smart Water Systems - Group Work</a:t>
            </a:r>
            <a:endParaRPr lang="nb-NO"/>
          </a:p>
        </p:txBody>
      </p:sp>
      <p:sp>
        <p:nvSpPr>
          <p:cNvPr id="6" name="Slide Number Placeholder 5">
            <a:extLst>
              <a:ext uri="{FF2B5EF4-FFF2-40B4-BE49-F238E27FC236}">
                <a16:creationId xmlns:a16="http://schemas.microsoft.com/office/drawing/2014/main" id="{CF875F9F-A116-4BDA-9AC2-248BC91C0327}"/>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183855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C965-7873-4427-960F-EE22FCC83EF8}"/>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7B722303-E508-4C07-9F0C-D1DB9E228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94C3845F-9A4D-41B4-A8C9-5CEFB9550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D56D89D9-9FB1-449B-AE40-73409F8B6B4D}"/>
              </a:ext>
            </a:extLst>
          </p:cNvPr>
          <p:cNvSpPr>
            <a:spLocks noGrp="1"/>
          </p:cNvSpPr>
          <p:nvPr>
            <p:ph type="dt" sz="half" idx="10"/>
          </p:nvPr>
        </p:nvSpPr>
        <p:spPr/>
        <p:txBody>
          <a:bodyPr/>
          <a:lstStyle/>
          <a:p>
            <a:fld id="{7F77E5B1-BF79-4F17-B9BF-7FB2E0319AC9}" type="datetime1">
              <a:rPr lang="nb-NO" smtClean="0"/>
              <a:t>21.04.2022</a:t>
            </a:fld>
            <a:endParaRPr lang="nb-NO"/>
          </a:p>
        </p:txBody>
      </p:sp>
      <p:sp>
        <p:nvSpPr>
          <p:cNvPr id="6" name="Footer Placeholder 5">
            <a:extLst>
              <a:ext uri="{FF2B5EF4-FFF2-40B4-BE49-F238E27FC236}">
                <a16:creationId xmlns:a16="http://schemas.microsoft.com/office/drawing/2014/main" id="{1BB6E5F4-E183-4978-9EFB-FE371FFA1502}"/>
              </a:ext>
            </a:extLst>
          </p:cNvPr>
          <p:cNvSpPr>
            <a:spLocks noGrp="1"/>
          </p:cNvSpPr>
          <p:nvPr>
            <p:ph type="ftr" sz="quarter" idx="11"/>
          </p:nvPr>
        </p:nvSpPr>
        <p:spPr/>
        <p:txBody>
          <a:bodyPr/>
          <a:lstStyle/>
          <a:p>
            <a:r>
              <a:rPr lang="en-US"/>
              <a:t>Hydroinformatics of Smart Water Systems - Group Work</a:t>
            </a:r>
            <a:endParaRPr lang="nb-NO"/>
          </a:p>
        </p:txBody>
      </p:sp>
      <p:sp>
        <p:nvSpPr>
          <p:cNvPr id="7" name="Slide Number Placeholder 6">
            <a:extLst>
              <a:ext uri="{FF2B5EF4-FFF2-40B4-BE49-F238E27FC236}">
                <a16:creationId xmlns:a16="http://schemas.microsoft.com/office/drawing/2014/main" id="{1970BA18-08A8-48B0-90DB-0DC65F72298F}"/>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232408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9848-1F14-4A27-9A9F-D54C165CBCA4}"/>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7648EA2-D45B-40FC-AD21-24C334030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6F495-590A-4EBF-826A-9897894FC5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E36B3ECA-9C3A-46B0-82BA-1A3E31961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2D3EA-6B3C-42A5-A77E-95813D4ED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226565B8-377C-41A9-91A6-1FF3874B7DB6}"/>
              </a:ext>
            </a:extLst>
          </p:cNvPr>
          <p:cNvSpPr>
            <a:spLocks noGrp="1"/>
          </p:cNvSpPr>
          <p:nvPr>
            <p:ph type="dt" sz="half" idx="10"/>
          </p:nvPr>
        </p:nvSpPr>
        <p:spPr/>
        <p:txBody>
          <a:bodyPr/>
          <a:lstStyle/>
          <a:p>
            <a:fld id="{4AAFC203-02E9-4D69-9ED8-14C3DAA06056}" type="datetime1">
              <a:rPr lang="nb-NO" smtClean="0"/>
              <a:t>21.04.2022</a:t>
            </a:fld>
            <a:endParaRPr lang="nb-NO"/>
          </a:p>
        </p:txBody>
      </p:sp>
      <p:sp>
        <p:nvSpPr>
          <p:cNvPr id="8" name="Footer Placeholder 7">
            <a:extLst>
              <a:ext uri="{FF2B5EF4-FFF2-40B4-BE49-F238E27FC236}">
                <a16:creationId xmlns:a16="http://schemas.microsoft.com/office/drawing/2014/main" id="{EB71780D-9298-464E-AFA1-19A5B70F7F3E}"/>
              </a:ext>
            </a:extLst>
          </p:cNvPr>
          <p:cNvSpPr>
            <a:spLocks noGrp="1"/>
          </p:cNvSpPr>
          <p:nvPr>
            <p:ph type="ftr" sz="quarter" idx="11"/>
          </p:nvPr>
        </p:nvSpPr>
        <p:spPr/>
        <p:txBody>
          <a:bodyPr/>
          <a:lstStyle/>
          <a:p>
            <a:r>
              <a:rPr lang="en-US"/>
              <a:t>Hydroinformatics of Smart Water Systems - Group Work</a:t>
            </a:r>
            <a:endParaRPr lang="nb-NO"/>
          </a:p>
        </p:txBody>
      </p:sp>
      <p:sp>
        <p:nvSpPr>
          <p:cNvPr id="9" name="Slide Number Placeholder 8">
            <a:extLst>
              <a:ext uri="{FF2B5EF4-FFF2-40B4-BE49-F238E27FC236}">
                <a16:creationId xmlns:a16="http://schemas.microsoft.com/office/drawing/2014/main" id="{129F9262-E854-4F6A-BBE9-3B673A63EECD}"/>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254646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64EC-2722-45CB-843A-2102D56DDCEB}"/>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27FCFF10-FB2F-4D8B-80E0-ED33C0BBB39C}"/>
              </a:ext>
            </a:extLst>
          </p:cNvPr>
          <p:cNvSpPr>
            <a:spLocks noGrp="1"/>
          </p:cNvSpPr>
          <p:nvPr>
            <p:ph type="dt" sz="half" idx="10"/>
          </p:nvPr>
        </p:nvSpPr>
        <p:spPr/>
        <p:txBody>
          <a:bodyPr/>
          <a:lstStyle/>
          <a:p>
            <a:fld id="{1C882D5F-3492-4AC6-AF63-BDAA803FCBB1}" type="datetime1">
              <a:rPr lang="nb-NO" smtClean="0"/>
              <a:t>21.04.2022</a:t>
            </a:fld>
            <a:endParaRPr lang="nb-NO"/>
          </a:p>
        </p:txBody>
      </p:sp>
      <p:sp>
        <p:nvSpPr>
          <p:cNvPr id="4" name="Footer Placeholder 3">
            <a:extLst>
              <a:ext uri="{FF2B5EF4-FFF2-40B4-BE49-F238E27FC236}">
                <a16:creationId xmlns:a16="http://schemas.microsoft.com/office/drawing/2014/main" id="{824E419F-1BB9-4582-A4CB-A06BAB24DB02}"/>
              </a:ext>
            </a:extLst>
          </p:cNvPr>
          <p:cNvSpPr>
            <a:spLocks noGrp="1"/>
          </p:cNvSpPr>
          <p:nvPr>
            <p:ph type="ftr" sz="quarter" idx="11"/>
          </p:nvPr>
        </p:nvSpPr>
        <p:spPr/>
        <p:txBody>
          <a:bodyPr/>
          <a:lstStyle/>
          <a:p>
            <a:r>
              <a:rPr lang="en-US"/>
              <a:t>Hydroinformatics of Smart Water Systems - Group Work</a:t>
            </a:r>
            <a:endParaRPr lang="nb-NO"/>
          </a:p>
        </p:txBody>
      </p:sp>
      <p:sp>
        <p:nvSpPr>
          <p:cNvPr id="5" name="Slide Number Placeholder 4">
            <a:extLst>
              <a:ext uri="{FF2B5EF4-FFF2-40B4-BE49-F238E27FC236}">
                <a16:creationId xmlns:a16="http://schemas.microsoft.com/office/drawing/2014/main" id="{E9906B8B-831B-4BF3-8679-CDF083C1AFF8}"/>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2544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87EF9-958A-4FFB-A079-FB4EEF2A3433}"/>
              </a:ext>
            </a:extLst>
          </p:cNvPr>
          <p:cNvSpPr>
            <a:spLocks noGrp="1"/>
          </p:cNvSpPr>
          <p:nvPr>
            <p:ph type="dt" sz="half" idx="10"/>
          </p:nvPr>
        </p:nvSpPr>
        <p:spPr/>
        <p:txBody>
          <a:bodyPr/>
          <a:lstStyle/>
          <a:p>
            <a:fld id="{E52D588E-6C21-4456-BF08-A25AD801EDBC}" type="datetime1">
              <a:rPr lang="nb-NO" smtClean="0"/>
              <a:t>21.04.2022</a:t>
            </a:fld>
            <a:endParaRPr lang="nb-NO"/>
          </a:p>
        </p:txBody>
      </p:sp>
      <p:sp>
        <p:nvSpPr>
          <p:cNvPr id="3" name="Footer Placeholder 2">
            <a:extLst>
              <a:ext uri="{FF2B5EF4-FFF2-40B4-BE49-F238E27FC236}">
                <a16:creationId xmlns:a16="http://schemas.microsoft.com/office/drawing/2014/main" id="{9B9A14E8-AA47-4CBF-9151-3DBA1922F16B}"/>
              </a:ext>
            </a:extLst>
          </p:cNvPr>
          <p:cNvSpPr>
            <a:spLocks noGrp="1"/>
          </p:cNvSpPr>
          <p:nvPr>
            <p:ph type="ftr" sz="quarter" idx="11"/>
          </p:nvPr>
        </p:nvSpPr>
        <p:spPr/>
        <p:txBody>
          <a:bodyPr/>
          <a:lstStyle/>
          <a:p>
            <a:r>
              <a:rPr lang="en-US"/>
              <a:t>Hydroinformatics of Smart Water Systems - Group Work</a:t>
            </a:r>
            <a:endParaRPr lang="nb-NO"/>
          </a:p>
        </p:txBody>
      </p:sp>
      <p:sp>
        <p:nvSpPr>
          <p:cNvPr id="4" name="Slide Number Placeholder 3">
            <a:extLst>
              <a:ext uri="{FF2B5EF4-FFF2-40B4-BE49-F238E27FC236}">
                <a16:creationId xmlns:a16="http://schemas.microsoft.com/office/drawing/2014/main" id="{2183F1E6-B648-43B8-B24C-7D8672F252CA}"/>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183882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6CA7-6C6F-4FB4-A0DE-DCB1DA7C9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77E48CC-6474-4739-8231-0289AF9F6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FE147320-FAD3-4D45-9F88-E9EAE2D24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77282-EA7E-4918-A54E-E9A9DA1CE806}"/>
              </a:ext>
            </a:extLst>
          </p:cNvPr>
          <p:cNvSpPr>
            <a:spLocks noGrp="1"/>
          </p:cNvSpPr>
          <p:nvPr>
            <p:ph type="dt" sz="half" idx="10"/>
          </p:nvPr>
        </p:nvSpPr>
        <p:spPr/>
        <p:txBody>
          <a:bodyPr/>
          <a:lstStyle/>
          <a:p>
            <a:fld id="{8C6A14BD-C1A6-4E80-A785-2982A3B370FF}" type="datetime1">
              <a:rPr lang="nb-NO" smtClean="0"/>
              <a:t>21.04.2022</a:t>
            </a:fld>
            <a:endParaRPr lang="nb-NO"/>
          </a:p>
        </p:txBody>
      </p:sp>
      <p:sp>
        <p:nvSpPr>
          <p:cNvPr id="6" name="Footer Placeholder 5">
            <a:extLst>
              <a:ext uri="{FF2B5EF4-FFF2-40B4-BE49-F238E27FC236}">
                <a16:creationId xmlns:a16="http://schemas.microsoft.com/office/drawing/2014/main" id="{9D807844-9517-454E-845F-FBECB1CE8C1B}"/>
              </a:ext>
            </a:extLst>
          </p:cNvPr>
          <p:cNvSpPr>
            <a:spLocks noGrp="1"/>
          </p:cNvSpPr>
          <p:nvPr>
            <p:ph type="ftr" sz="quarter" idx="11"/>
          </p:nvPr>
        </p:nvSpPr>
        <p:spPr/>
        <p:txBody>
          <a:bodyPr/>
          <a:lstStyle/>
          <a:p>
            <a:r>
              <a:rPr lang="en-US"/>
              <a:t>Hydroinformatics of Smart Water Systems - Group Work</a:t>
            </a:r>
            <a:endParaRPr lang="nb-NO"/>
          </a:p>
        </p:txBody>
      </p:sp>
      <p:sp>
        <p:nvSpPr>
          <p:cNvPr id="7" name="Slide Number Placeholder 6">
            <a:extLst>
              <a:ext uri="{FF2B5EF4-FFF2-40B4-BE49-F238E27FC236}">
                <a16:creationId xmlns:a16="http://schemas.microsoft.com/office/drawing/2014/main" id="{E106CD4D-F1F1-4644-910D-F1A96F1810C2}"/>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216940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114B-E462-44A3-841E-FCB982D24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6A7E473C-4EB3-46E5-B68E-323FCDBA8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486196E-7A9C-4D2A-98DC-5D61BEC33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DCA42-6551-4F0A-BCDD-60B7EE9D0445}"/>
              </a:ext>
            </a:extLst>
          </p:cNvPr>
          <p:cNvSpPr>
            <a:spLocks noGrp="1"/>
          </p:cNvSpPr>
          <p:nvPr>
            <p:ph type="dt" sz="half" idx="10"/>
          </p:nvPr>
        </p:nvSpPr>
        <p:spPr/>
        <p:txBody>
          <a:bodyPr/>
          <a:lstStyle/>
          <a:p>
            <a:fld id="{82BC787A-F998-4247-A94F-3AFB7794138C}" type="datetime1">
              <a:rPr lang="nb-NO" smtClean="0"/>
              <a:t>21.04.2022</a:t>
            </a:fld>
            <a:endParaRPr lang="nb-NO"/>
          </a:p>
        </p:txBody>
      </p:sp>
      <p:sp>
        <p:nvSpPr>
          <p:cNvPr id="6" name="Footer Placeholder 5">
            <a:extLst>
              <a:ext uri="{FF2B5EF4-FFF2-40B4-BE49-F238E27FC236}">
                <a16:creationId xmlns:a16="http://schemas.microsoft.com/office/drawing/2014/main" id="{A4EE85B8-B23F-4376-9EC3-38A0D9913891}"/>
              </a:ext>
            </a:extLst>
          </p:cNvPr>
          <p:cNvSpPr>
            <a:spLocks noGrp="1"/>
          </p:cNvSpPr>
          <p:nvPr>
            <p:ph type="ftr" sz="quarter" idx="11"/>
          </p:nvPr>
        </p:nvSpPr>
        <p:spPr/>
        <p:txBody>
          <a:bodyPr/>
          <a:lstStyle/>
          <a:p>
            <a:r>
              <a:rPr lang="en-US"/>
              <a:t>Hydroinformatics of Smart Water Systems - Group Work</a:t>
            </a:r>
            <a:endParaRPr lang="nb-NO"/>
          </a:p>
        </p:txBody>
      </p:sp>
      <p:sp>
        <p:nvSpPr>
          <p:cNvPr id="7" name="Slide Number Placeholder 6">
            <a:extLst>
              <a:ext uri="{FF2B5EF4-FFF2-40B4-BE49-F238E27FC236}">
                <a16:creationId xmlns:a16="http://schemas.microsoft.com/office/drawing/2014/main" id="{CB646D82-9BF4-45D1-A498-945886FCC6D6}"/>
              </a:ext>
            </a:extLst>
          </p:cNvPr>
          <p:cNvSpPr>
            <a:spLocks noGrp="1"/>
          </p:cNvSpPr>
          <p:nvPr>
            <p:ph type="sldNum" sz="quarter" idx="12"/>
          </p:nvPr>
        </p:nvSpPr>
        <p:spPr/>
        <p:txBody>
          <a:bodyPr/>
          <a:lstStyle/>
          <a:p>
            <a:fld id="{8A9462D2-CB05-4F56-B530-DD4B510E3BDA}" type="slidenum">
              <a:rPr lang="nb-NO" smtClean="0"/>
              <a:t>‹Nr.›</a:t>
            </a:fld>
            <a:endParaRPr lang="nb-NO"/>
          </a:p>
        </p:txBody>
      </p:sp>
    </p:spTree>
    <p:extLst>
      <p:ext uri="{BB962C8B-B14F-4D97-AF65-F5344CB8AC3E}">
        <p14:creationId xmlns:p14="http://schemas.microsoft.com/office/powerpoint/2010/main" val="380717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637B0-D665-4F15-BE68-C1C9C831C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9A1003DE-9568-4833-8AEF-931DF64E8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0AC1F98-9CB5-4F15-BD9D-E4BAF1804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B82F-61F2-4A8E-A926-70E860DA3867}" type="datetime1">
              <a:rPr lang="nb-NO" smtClean="0"/>
              <a:t>21.04.2022</a:t>
            </a:fld>
            <a:endParaRPr lang="nb-NO"/>
          </a:p>
        </p:txBody>
      </p:sp>
      <p:sp>
        <p:nvSpPr>
          <p:cNvPr id="5" name="Footer Placeholder 4">
            <a:extLst>
              <a:ext uri="{FF2B5EF4-FFF2-40B4-BE49-F238E27FC236}">
                <a16:creationId xmlns:a16="http://schemas.microsoft.com/office/drawing/2014/main" id="{0E5A4740-8727-4CBD-9CFB-F7B40910B5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Hydroinformatics of Smart Water Systems - Group Work</a:t>
            </a:r>
            <a:endParaRPr lang="nb-NO"/>
          </a:p>
        </p:txBody>
      </p:sp>
      <p:sp>
        <p:nvSpPr>
          <p:cNvPr id="6" name="Slide Number Placeholder 5">
            <a:extLst>
              <a:ext uri="{FF2B5EF4-FFF2-40B4-BE49-F238E27FC236}">
                <a16:creationId xmlns:a16="http://schemas.microsoft.com/office/drawing/2014/main" id="{50DE90E1-493A-4517-8A1A-2DF05FAEA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62D2-CB05-4F56-B530-DD4B510E3BDA}" type="slidenum">
              <a:rPr lang="nb-NO" smtClean="0"/>
              <a:t>‹Nr.›</a:t>
            </a:fld>
            <a:endParaRPr lang="nb-NO"/>
          </a:p>
        </p:txBody>
      </p:sp>
    </p:spTree>
    <p:extLst>
      <p:ext uri="{BB962C8B-B14F-4D97-AF65-F5344CB8AC3E}">
        <p14:creationId xmlns:p14="http://schemas.microsoft.com/office/powerpoint/2010/main" val="1431732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eaborn.pydata.org/tutorial/data_structure.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eaborn.pydata.org/examples/index.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E5A3FE1-4BC8-468B-9A19-47CEAC2E7060}"/>
              </a:ext>
            </a:extLst>
          </p:cNvPr>
          <p:cNvSpPr/>
          <p:nvPr/>
        </p:nvSpPr>
        <p:spPr>
          <a:xfrm>
            <a:off x="19665" y="0"/>
            <a:ext cx="12192000" cy="6858000"/>
          </a:xfrm>
          <a:prstGeom prst="rect">
            <a:avLst/>
          </a:prstGeom>
          <a:solidFill>
            <a:srgbClr val="4448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B9CCF8E-48DA-4AEB-BBD4-232DC51EA773}"/>
              </a:ext>
            </a:extLst>
          </p:cNvPr>
          <p:cNvSpPr/>
          <p:nvPr/>
        </p:nvSpPr>
        <p:spPr>
          <a:xfrm>
            <a:off x="705339" y="492155"/>
            <a:ext cx="10781322" cy="5873689"/>
          </a:xfrm>
          <a:prstGeom prst="rect">
            <a:avLst/>
          </a:prstGeom>
          <a:solidFill>
            <a:srgbClr val="A2D0E8"/>
          </a:solidFill>
          <a:ln>
            <a:solidFill>
              <a:srgbClr val="A2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E9F0CE1-D882-47F4-BA06-FB456D97D426}"/>
              </a:ext>
            </a:extLst>
          </p:cNvPr>
          <p:cNvSpPr>
            <a:spLocks noGrp="1"/>
          </p:cNvSpPr>
          <p:nvPr>
            <p:ph type="subTitle" idx="1"/>
          </p:nvPr>
        </p:nvSpPr>
        <p:spPr>
          <a:xfrm>
            <a:off x="1586523" y="3647780"/>
            <a:ext cx="9144000" cy="508854"/>
          </a:xfrm>
        </p:spPr>
        <p:txBody>
          <a:bodyPr>
            <a:normAutofit/>
          </a:bodyPr>
          <a:lstStyle/>
          <a:p>
            <a:r>
              <a:rPr lang="en-US" sz="2000" i="1" dirty="0">
                <a:solidFill>
                  <a:srgbClr val="444877"/>
                </a:solidFill>
                <a:latin typeface="Palatino Linotype" panose="02040502050505030304" pitchFamily="18" charset="0"/>
              </a:rPr>
              <a:t>(aka. “How to code like you are a pro on </a:t>
            </a:r>
            <a:r>
              <a:rPr lang="en-US" sz="2000" i="1" dirty="0" err="1">
                <a:solidFill>
                  <a:srgbClr val="444877"/>
                </a:solidFill>
                <a:latin typeface="Palatino Linotype" panose="02040502050505030304" pitchFamily="18" charset="0"/>
              </a:rPr>
              <a:t>Jupyter</a:t>
            </a:r>
            <a:r>
              <a:rPr lang="en-US" sz="2000" i="1" dirty="0">
                <a:solidFill>
                  <a:srgbClr val="444877"/>
                </a:solidFill>
                <a:latin typeface="Palatino Linotype" panose="02040502050505030304" pitchFamily="18" charset="0"/>
              </a:rPr>
              <a:t> Notebook”)</a:t>
            </a:r>
          </a:p>
        </p:txBody>
      </p:sp>
      <p:pic>
        <p:nvPicPr>
          <p:cNvPr id="1026" name="Picture 2" descr="How to build beautiful plots with Python and Seaborn">
            <a:extLst>
              <a:ext uri="{FF2B5EF4-FFF2-40B4-BE49-F238E27FC236}">
                <a16:creationId xmlns:a16="http://schemas.microsoft.com/office/drawing/2014/main" id="{5FF53370-C48D-499C-BD39-96AEA3D72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096"/>
          <a:stretch/>
        </p:blipFill>
        <p:spPr bwMode="auto">
          <a:xfrm>
            <a:off x="3649270" y="1915491"/>
            <a:ext cx="5018505" cy="14934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D38B7E-A7C5-49E2-8F91-B870C3164DA0}"/>
              </a:ext>
            </a:extLst>
          </p:cNvPr>
          <p:cNvSpPr>
            <a:spLocks noGrp="1"/>
          </p:cNvSpPr>
          <p:nvPr>
            <p:ph type="ctrTitle"/>
          </p:nvPr>
        </p:nvSpPr>
        <p:spPr>
          <a:xfrm>
            <a:off x="1586523" y="1203635"/>
            <a:ext cx="9144000" cy="1107490"/>
          </a:xfrm>
        </p:spPr>
        <p:txBody>
          <a:bodyPr/>
          <a:lstStyle/>
          <a:p>
            <a:r>
              <a:rPr lang="de-DE" dirty="0">
                <a:solidFill>
                  <a:srgbClr val="444877"/>
                </a:solidFill>
                <a:latin typeface="Arial" panose="020B0604020202020204" pitchFamily="34" charset="0"/>
                <a:cs typeface="Arial" panose="020B0604020202020204" pitchFamily="34" charset="0"/>
              </a:rPr>
              <a:t>Further </a:t>
            </a:r>
            <a:r>
              <a:rPr lang="de-DE" dirty="0" err="1">
                <a:solidFill>
                  <a:srgbClr val="444877"/>
                </a:solidFill>
                <a:latin typeface="Arial" panose="020B0604020202020204" pitchFamily="34" charset="0"/>
                <a:cs typeface="Arial" panose="020B0604020202020204" pitchFamily="34" charset="0"/>
              </a:rPr>
              <a:t>insight</a:t>
            </a:r>
            <a:r>
              <a:rPr lang="de-DE" dirty="0">
                <a:solidFill>
                  <a:srgbClr val="444877"/>
                </a:solidFill>
                <a:latin typeface="Arial" panose="020B0604020202020204" pitchFamily="34" charset="0"/>
                <a:cs typeface="Arial" panose="020B0604020202020204" pitchFamily="34" charset="0"/>
              </a:rPr>
              <a:t> </a:t>
            </a:r>
            <a:r>
              <a:rPr lang="de-DE" dirty="0" err="1">
                <a:solidFill>
                  <a:srgbClr val="444877"/>
                </a:solidFill>
                <a:latin typeface="Arial" panose="020B0604020202020204" pitchFamily="34" charset="0"/>
                <a:cs typeface="Arial" panose="020B0604020202020204" pitchFamily="34" charset="0"/>
              </a:rPr>
              <a:t>into</a:t>
            </a:r>
            <a:endParaRPr lang="en-US" dirty="0">
              <a:solidFill>
                <a:srgbClr val="444877"/>
              </a:solidFill>
              <a:latin typeface="Arial" panose="020B0604020202020204" pitchFamily="34" charset="0"/>
              <a:cs typeface="Arial" panose="020B0604020202020204" pitchFamily="34" charset="0"/>
            </a:endParaRPr>
          </a:p>
        </p:txBody>
      </p:sp>
      <p:pic>
        <p:nvPicPr>
          <p:cNvPr id="5" name="Picture 2" descr="How to build beautiful plots with Python and Seaborn">
            <a:extLst>
              <a:ext uri="{FF2B5EF4-FFF2-40B4-BE49-F238E27FC236}">
                <a16:creationId xmlns:a16="http://schemas.microsoft.com/office/drawing/2014/main" id="{36B4906B-1447-432B-8B9E-2B30924CAE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324"/>
          <a:stretch/>
        </p:blipFill>
        <p:spPr bwMode="auto">
          <a:xfrm>
            <a:off x="3649270" y="4147427"/>
            <a:ext cx="5018505" cy="1345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EC7DF4-E5DB-460C-9873-03D4CF9D5FB4}"/>
              </a:ext>
            </a:extLst>
          </p:cNvPr>
          <p:cNvSpPr txBox="1"/>
          <p:nvPr/>
        </p:nvSpPr>
        <p:spPr>
          <a:xfrm>
            <a:off x="3888152" y="5277701"/>
            <a:ext cx="4540739" cy="307777"/>
          </a:xfrm>
          <a:prstGeom prst="rect">
            <a:avLst/>
          </a:prstGeom>
          <a:noFill/>
        </p:spPr>
        <p:txBody>
          <a:bodyPr wrap="square" rtlCol="0">
            <a:spAutoFit/>
          </a:bodyPr>
          <a:lstStyle/>
          <a:p>
            <a:pPr algn="ctr"/>
            <a:r>
              <a:rPr lang="de-DE" sz="1400" dirty="0">
                <a:solidFill>
                  <a:srgbClr val="444877"/>
                </a:solidFill>
                <a:latin typeface="Palatino Linotype" panose="02040502050505030304" pitchFamily="18" charset="0"/>
                <a:cs typeface="Arial" panose="020B0604020202020204" pitchFamily="34" charset="0"/>
              </a:rPr>
              <a:t>A </a:t>
            </a:r>
            <a:r>
              <a:rPr lang="de-DE" sz="1400" dirty="0" err="1">
                <a:solidFill>
                  <a:srgbClr val="444877"/>
                </a:solidFill>
                <a:latin typeface="Palatino Linotype" panose="02040502050505030304" pitchFamily="18" charset="0"/>
                <a:cs typeface="Arial" panose="020B0604020202020204" pitchFamily="34" charset="0"/>
              </a:rPr>
              <a:t>presentation</a:t>
            </a:r>
            <a:r>
              <a:rPr lang="de-DE" sz="1400" dirty="0">
                <a:solidFill>
                  <a:srgbClr val="444877"/>
                </a:solidFill>
                <a:latin typeface="Palatino Linotype" panose="02040502050505030304" pitchFamily="18" charset="0"/>
                <a:cs typeface="Arial" panose="020B0604020202020204" pitchFamily="34" charset="0"/>
              </a:rPr>
              <a:t> </a:t>
            </a:r>
            <a:r>
              <a:rPr lang="de-DE" sz="1400" dirty="0" err="1">
                <a:solidFill>
                  <a:srgbClr val="444877"/>
                </a:solidFill>
                <a:latin typeface="Palatino Linotype" panose="02040502050505030304" pitchFamily="18" charset="0"/>
                <a:cs typeface="Arial" panose="020B0604020202020204" pitchFamily="34" charset="0"/>
              </a:rPr>
              <a:t>by</a:t>
            </a:r>
            <a:r>
              <a:rPr lang="de-DE" sz="1400" dirty="0">
                <a:solidFill>
                  <a:srgbClr val="444877"/>
                </a:solidFill>
                <a:latin typeface="Palatino Linotype" panose="02040502050505030304" pitchFamily="18" charset="0"/>
                <a:cs typeface="Arial" panose="020B0604020202020204" pitchFamily="34" charset="0"/>
              </a:rPr>
              <a:t> Phuc Hai Dang Nguyen</a:t>
            </a:r>
            <a:endParaRPr lang="en-US" sz="1400" dirty="0">
              <a:solidFill>
                <a:srgbClr val="444877"/>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66362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CEEB8-23DD-451E-BD49-5001069B7C4E}"/>
              </a:ext>
            </a:extLst>
          </p:cNvPr>
          <p:cNvSpPr>
            <a:spLocks noGrp="1"/>
          </p:cNvSpPr>
          <p:nvPr>
            <p:ph type="title"/>
          </p:nvPr>
        </p:nvSpPr>
        <p:spPr/>
        <p:txBody>
          <a:bodyPr/>
          <a:lstStyle/>
          <a:p>
            <a:r>
              <a:rPr lang="de-DE" dirty="0">
                <a:solidFill>
                  <a:srgbClr val="444877"/>
                </a:solidFill>
              </a:rPr>
              <a:t> Content</a:t>
            </a:r>
            <a:endParaRPr lang="en-US" dirty="0">
              <a:solidFill>
                <a:srgbClr val="444877"/>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021427A7-DB28-443C-9751-8E36311154F1}"/>
                  </a:ext>
                </a:extLst>
              </p:cNvPr>
              <p:cNvSpPr>
                <a:spLocks noGrp="1"/>
              </p:cNvSpPr>
              <p:nvPr>
                <p:ph idx="1"/>
              </p:nvPr>
            </p:nvSpPr>
            <p:spPr>
              <a:xfrm>
                <a:off x="838200" y="1828800"/>
                <a:ext cx="10515600" cy="4348163"/>
              </a:xfrm>
            </p:spPr>
            <p:txBody>
              <a:bodyPr>
                <a:normAutofit/>
              </a:bodyPr>
              <a:lstStyle/>
              <a:p>
                <a:pPr>
                  <a:lnSpc>
                    <a:spcPct val="150000"/>
                  </a:lnSpc>
                </a:pPr>
                <a:r>
                  <a:rPr lang="en-US" sz="3200" dirty="0"/>
                  <a:t>Small recap</a:t>
                </a:r>
              </a:p>
              <a:p>
                <a:r>
                  <a:rPr lang="en-US" sz="3200" dirty="0"/>
                  <a:t>Data structures in Seaborn</a:t>
                </a:r>
              </a:p>
              <a:p>
                <a:r>
                  <a:rPr lang="en-US" sz="3200" dirty="0"/>
                  <a:t>Visualization in Seaborn</a:t>
                </a:r>
              </a:p>
              <a:p>
                <a:pPr marL="0" indent="0">
                  <a:buNone/>
                </a:pPr>
                <a:endParaRPr lang="en-US" sz="3200" dirty="0"/>
              </a:p>
              <a:p>
                <a:pPr marL="0" indent="0">
                  <a:buNone/>
                </a:pPr>
                <a14:m>
                  <m:oMath xmlns:m="http://schemas.openxmlformats.org/officeDocument/2006/math">
                    <m:r>
                      <a:rPr lang="en-US" sz="3200" dirty="0" smtClean="0">
                        <a:latin typeface="Cambria Math" panose="02040503050406030204" pitchFamily="18" charset="0"/>
                      </a:rPr>
                      <m:t>→</m:t>
                    </m:r>
                    <m:r>
                      <a:rPr lang="de-DE" sz="3200" b="0" i="0" dirty="0" smtClean="0">
                        <a:latin typeface="Cambria Math" panose="02040503050406030204" pitchFamily="18" charset="0"/>
                      </a:rPr>
                      <m:t> </m:t>
                    </m:r>
                  </m:oMath>
                </a14:m>
                <a:r>
                  <a:rPr lang="en-US" sz="3200" b="1" dirty="0" err="1"/>
                  <a:t>Jupyter</a:t>
                </a:r>
                <a:r>
                  <a:rPr lang="en-US" sz="3200" b="1" dirty="0"/>
                  <a:t> Notebook </a:t>
                </a:r>
                <a:r>
                  <a:rPr lang="en-US" sz="3200" dirty="0"/>
                  <a:t>(</a:t>
                </a:r>
                <a:r>
                  <a:rPr lang="en-US" sz="3200" i="1" dirty="0"/>
                  <a:t>Comparisons, further examples)</a:t>
                </a:r>
                <a:endParaRPr lang="en-US" sz="3200" dirty="0"/>
              </a:p>
              <a:p>
                <a:endParaRPr lang="en-US" sz="3200" dirty="0"/>
              </a:p>
            </p:txBody>
          </p:sp>
        </mc:Choice>
        <mc:Fallback xmlns="">
          <p:sp>
            <p:nvSpPr>
              <p:cNvPr id="7" name="Content Placeholder 6">
                <a:extLst>
                  <a:ext uri="{FF2B5EF4-FFF2-40B4-BE49-F238E27FC236}">
                    <a16:creationId xmlns:a16="http://schemas.microsoft.com/office/drawing/2014/main" id="{021427A7-DB28-443C-9751-8E36311154F1}"/>
                  </a:ext>
                </a:extLst>
              </p:cNvPr>
              <p:cNvSpPr>
                <a:spLocks noGrp="1" noRot="1" noChangeAspect="1" noMove="1" noResize="1" noEditPoints="1" noAdjustHandles="1" noChangeArrowheads="1" noChangeShapeType="1" noTextEdit="1"/>
              </p:cNvSpPr>
              <p:nvPr>
                <p:ph idx="1"/>
              </p:nvPr>
            </p:nvSpPr>
            <p:spPr>
              <a:xfrm>
                <a:off x="838200" y="1828800"/>
                <a:ext cx="10515600" cy="4348163"/>
              </a:xfrm>
              <a:blipFill>
                <a:blip r:embed="rId2"/>
                <a:stretch>
                  <a:fillRect l="-1333"/>
                </a:stretch>
              </a:blipFill>
            </p:spPr>
            <p:txBody>
              <a:bodyPr/>
              <a:lstStyle/>
              <a:p>
                <a:r>
                  <a:rPr lang="en-US">
                    <a:noFill/>
                  </a:rPr>
                  <a:t> </a:t>
                </a:r>
              </a:p>
            </p:txBody>
          </p:sp>
        </mc:Fallback>
      </mc:AlternateContent>
      <p:sp>
        <p:nvSpPr>
          <p:cNvPr id="8" name="Date Placeholder 7">
            <a:extLst>
              <a:ext uri="{FF2B5EF4-FFF2-40B4-BE49-F238E27FC236}">
                <a16:creationId xmlns:a16="http://schemas.microsoft.com/office/drawing/2014/main" id="{220C1FDC-A7DB-41C3-B0BA-35676C6CE0EE}"/>
              </a:ext>
            </a:extLst>
          </p:cNvPr>
          <p:cNvSpPr>
            <a:spLocks noGrp="1"/>
          </p:cNvSpPr>
          <p:nvPr>
            <p:ph type="dt" sz="half" idx="10"/>
          </p:nvPr>
        </p:nvSpPr>
        <p:spPr/>
        <p:txBody>
          <a:bodyPr/>
          <a:lstStyle/>
          <a:p>
            <a:fld id="{7C8066FC-F7CF-4A63-B8D8-0F3CE1ECB2C2}" type="datetime1">
              <a:rPr lang="nb-NO" smtClean="0"/>
              <a:t>21.04.2022</a:t>
            </a:fld>
            <a:endParaRPr lang="nb-NO" dirty="0"/>
          </a:p>
        </p:txBody>
      </p:sp>
      <p:sp>
        <p:nvSpPr>
          <p:cNvPr id="9" name="Footer Placeholder 8">
            <a:extLst>
              <a:ext uri="{FF2B5EF4-FFF2-40B4-BE49-F238E27FC236}">
                <a16:creationId xmlns:a16="http://schemas.microsoft.com/office/drawing/2014/main" id="{50D18A8F-9010-4891-B0F9-0B961A2050FA}"/>
              </a:ext>
            </a:extLst>
          </p:cNvPr>
          <p:cNvSpPr>
            <a:spLocks noGrp="1"/>
          </p:cNvSpPr>
          <p:nvPr>
            <p:ph type="ftr" sz="quarter" idx="11"/>
          </p:nvPr>
        </p:nvSpPr>
        <p:spPr/>
        <p:txBody>
          <a:bodyPr/>
          <a:lstStyle/>
          <a:p>
            <a:r>
              <a:rPr lang="en-US" dirty="0" err="1"/>
              <a:t>Hydroinformatics</a:t>
            </a:r>
            <a:r>
              <a:rPr lang="en-US" dirty="0"/>
              <a:t> of Smart Water Systems - Group Work</a:t>
            </a:r>
            <a:endParaRPr lang="nb-NO" dirty="0"/>
          </a:p>
        </p:txBody>
      </p:sp>
      <p:sp>
        <p:nvSpPr>
          <p:cNvPr id="10" name="Slide Number Placeholder 9">
            <a:extLst>
              <a:ext uri="{FF2B5EF4-FFF2-40B4-BE49-F238E27FC236}">
                <a16:creationId xmlns:a16="http://schemas.microsoft.com/office/drawing/2014/main" id="{C12A73AA-185A-43C4-9D67-1B93B292B98B}"/>
              </a:ext>
            </a:extLst>
          </p:cNvPr>
          <p:cNvSpPr>
            <a:spLocks noGrp="1"/>
          </p:cNvSpPr>
          <p:nvPr>
            <p:ph type="sldNum" sz="quarter" idx="12"/>
          </p:nvPr>
        </p:nvSpPr>
        <p:spPr/>
        <p:txBody>
          <a:bodyPr/>
          <a:lstStyle/>
          <a:p>
            <a:fld id="{8A9462D2-CB05-4F56-B530-DD4B510E3BDA}" type="slidenum">
              <a:rPr lang="nb-NO" smtClean="0"/>
              <a:pPr/>
              <a:t>2</a:t>
            </a:fld>
            <a:endParaRPr lang="nb-NO" dirty="0"/>
          </a:p>
        </p:txBody>
      </p:sp>
    </p:spTree>
    <p:extLst>
      <p:ext uri="{BB962C8B-B14F-4D97-AF65-F5344CB8AC3E}">
        <p14:creationId xmlns:p14="http://schemas.microsoft.com/office/powerpoint/2010/main" val="4304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1C00-9483-46BC-8DB1-AF5652A23C0E}"/>
              </a:ext>
            </a:extLst>
          </p:cNvPr>
          <p:cNvSpPr>
            <a:spLocks noGrp="1"/>
          </p:cNvSpPr>
          <p:nvPr>
            <p:ph type="title"/>
          </p:nvPr>
        </p:nvSpPr>
        <p:spPr>
          <a:xfrm>
            <a:off x="838200" y="365125"/>
            <a:ext cx="10515600" cy="5811838"/>
          </a:xfrm>
        </p:spPr>
        <p:txBody>
          <a:bodyPr/>
          <a:lstStyle/>
          <a:p>
            <a:r>
              <a:rPr lang="en-US" dirty="0"/>
              <a:t> A small recap…</a:t>
            </a:r>
          </a:p>
        </p:txBody>
      </p:sp>
      <p:sp>
        <p:nvSpPr>
          <p:cNvPr id="4" name="Date Placeholder 3">
            <a:extLst>
              <a:ext uri="{FF2B5EF4-FFF2-40B4-BE49-F238E27FC236}">
                <a16:creationId xmlns:a16="http://schemas.microsoft.com/office/drawing/2014/main" id="{67E583E8-F61D-4EF0-8981-DC4C3D0615B4}"/>
              </a:ext>
            </a:extLst>
          </p:cNvPr>
          <p:cNvSpPr>
            <a:spLocks noGrp="1"/>
          </p:cNvSpPr>
          <p:nvPr>
            <p:ph type="dt" sz="half" idx="10"/>
          </p:nvPr>
        </p:nvSpPr>
        <p:spPr/>
        <p:txBody>
          <a:bodyPr/>
          <a:lstStyle/>
          <a:p>
            <a:fld id="{4F0C7E23-CE42-4431-ADD3-05B3FA64899B}" type="datetime1">
              <a:rPr lang="nb-NO" smtClean="0"/>
              <a:pPr/>
              <a:t>21.04.2022</a:t>
            </a:fld>
            <a:endParaRPr lang="nb-NO" dirty="0"/>
          </a:p>
        </p:txBody>
      </p:sp>
      <p:sp>
        <p:nvSpPr>
          <p:cNvPr id="5" name="Footer Placeholder 4">
            <a:extLst>
              <a:ext uri="{FF2B5EF4-FFF2-40B4-BE49-F238E27FC236}">
                <a16:creationId xmlns:a16="http://schemas.microsoft.com/office/drawing/2014/main" id="{D6BF7914-7FA8-47B4-92A4-2A3B0D2761FB}"/>
              </a:ext>
            </a:extLst>
          </p:cNvPr>
          <p:cNvSpPr>
            <a:spLocks noGrp="1"/>
          </p:cNvSpPr>
          <p:nvPr>
            <p:ph type="ftr" sz="quarter" idx="11"/>
          </p:nvPr>
        </p:nvSpPr>
        <p:spPr/>
        <p:txBody>
          <a:bodyPr/>
          <a:lstStyle/>
          <a:p>
            <a:r>
              <a:rPr lang="en-US"/>
              <a:t>Hydroinformatics of Smart Water Systems - Group Work</a:t>
            </a:r>
            <a:endParaRPr lang="nb-NO" dirty="0"/>
          </a:p>
        </p:txBody>
      </p:sp>
      <p:sp>
        <p:nvSpPr>
          <p:cNvPr id="6" name="Slide Number Placeholder 5">
            <a:extLst>
              <a:ext uri="{FF2B5EF4-FFF2-40B4-BE49-F238E27FC236}">
                <a16:creationId xmlns:a16="http://schemas.microsoft.com/office/drawing/2014/main" id="{D173EF3F-4F0B-42F6-86BA-247FA545514C}"/>
              </a:ext>
            </a:extLst>
          </p:cNvPr>
          <p:cNvSpPr>
            <a:spLocks noGrp="1"/>
          </p:cNvSpPr>
          <p:nvPr>
            <p:ph type="sldNum" sz="quarter" idx="12"/>
          </p:nvPr>
        </p:nvSpPr>
        <p:spPr/>
        <p:txBody>
          <a:bodyPr/>
          <a:lstStyle/>
          <a:p>
            <a:fld id="{8A9462D2-CB05-4F56-B530-DD4B510E3BDA}" type="slidenum">
              <a:rPr lang="nb-NO" smtClean="0"/>
              <a:pPr/>
              <a:t>3</a:t>
            </a:fld>
            <a:endParaRPr lang="nb-NO" dirty="0"/>
          </a:p>
        </p:txBody>
      </p:sp>
    </p:spTree>
    <p:extLst>
      <p:ext uri="{BB962C8B-B14F-4D97-AF65-F5344CB8AC3E}">
        <p14:creationId xmlns:p14="http://schemas.microsoft.com/office/powerpoint/2010/main" val="91636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5CD-B542-46D2-A8D9-A57FFC45CB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4F0F26-DBA8-4740-AE2A-3CABDFB86647}"/>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74A14CF-5E57-4D2F-9DD3-AE861FE75DD6}"/>
              </a:ext>
            </a:extLst>
          </p:cNvPr>
          <p:cNvSpPr>
            <a:spLocks noGrp="1"/>
          </p:cNvSpPr>
          <p:nvPr>
            <p:ph type="dt" sz="half" idx="10"/>
          </p:nvPr>
        </p:nvSpPr>
        <p:spPr/>
        <p:txBody>
          <a:bodyPr/>
          <a:lstStyle/>
          <a:p>
            <a:fld id="{52907D7B-B89A-448C-A4B2-8A93B13458F7}" type="datetime1">
              <a:rPr lang="nb-NO" smtClean="0"/>
              <a:t>21.04.2022</a:t>
            </a:fld>
            <a:endParaRPr lang="nb-NO" dirty="0"/>
          </a:p>
        </p:txBody>
      </p:sp>
      <p:sp>
        <p:nvSpPr>
          <p:cNvPr id="5" name="Footer Placeholder 4">
            <a:extLst>
              <a:ext uri="{FF2B5EF4-FFF2-40B4-BE49-F238E27FC236}">
                <a16:creationId xmlns:a16="http://schemas.microsoft.com/office/drawing/2014/main" id="{B5017BE3-20A5-44E4-B447-F12426654ABE}"/>
              </a:ext>
            </a:extLst>
          </p:cNvPr>
          <p:cNvSpPr>
            <a:spLocks noGrp="1"/>
          </p:cNvSpPr>
          <p:nvPr>
            <p:ph type="ftr" sz="quarter" idx="11"/>
          </p:nvPr>
        </p:nvSpPr>
        <p:spPr/>
        <p:txBody>
          <a:bodyPr/>
          <a:lstStyle/>
          <a:p>
            <a:r>
              <a:rPr lang="en-US" dirty="0" err="1"/>
              <a:t>Hydroinformatics</a:t>
            </a:r>
            <a:r>
              <a:rPr lang="en-US" dirty="0"/>
              <a:t> of Smart Water Systems - Group Work</a:t>
            </a:r>
            <a:endParaRPr lang="nb-NO" dirty="0"/>
          </a:p>
        </p:txBody>
      </p:sp>
      <p:sp>
        <p:nvSpPr>
          <p:cNvPr id="6" name="Slide Number Placeholder 5">
            <a:extLst>
              <a:ext uri="{FF2B5EF4-FFF2-40B4-BE49-F238E27FC236}">
                <a16:creationId xmlns:a16="http://schemas.microsoft.com/office/drawing/2014/main" id="{3F3A5734-D1D0-412A-9E90-80654DF9E904}"/>
              </a:ext>
            </a:extLst>
          </p:cNvPr>
          <p:cNvSpPr>
            <a:spLocks noGrp="1"/>
          </p:cNvSpPr>
          <p:nvPr>
            <p:ph type="sldNum" sz="quarter" idx="12"/>
          </p:nvPr>
        </p:nvSpPr>
        <p:spPr/>
        <p:txBody>
          <a:bodyPr/>
          <a:lstStyle/>
          <a:p>
            <a:fld id="{8A9462D2-CB05-4F56-B530-DD4B510E3BDA}" type="slidenum">
              <a:rPr lang="nb-NO" smtClean="0"/>
              <a:pPr/>
              <a:t>4</a:t>
            </a:fld>
            <a:endParaRPr lang="nb-NO" dirty="0"/>
          </a:p>
        </p:txBody>
      </p:sp>
      <p:pic>
        <p:nvPicPr>
          <p:cNvPr id="7" name="Picture 6">
            <a:extLst>
              <a:ext uri="{FF2B5EF4-FFF2-40B4-BE49-F238E27FC236}">
                <a16:creationId xmlns:a16="http://schemas.microsoft.com/office/drawing/2014/main" id="{ABE6A70A-4BA7-4E87-8B62-5057DBB51EF3}"/>
              </a:ext>
            </a:extLst>
          </p:cNvPr>
          <p:cNvPicPr>
            <a:picLocks noChangeAspect="1"/>
          </p:cNvPicPr>
          <p:nvPr/>
        </p:nvPicPr>
        <p:blipFill rotWithShape="1">
          <a:blip r:embed="rId2"/>
          <a:srcRect l="452" t="1139" r="581" b="1082"/>
          <a:stretch/>
        </p:blipFill>
        <p:spPr>
          <a:xfrm>
            <a:off x="0" y="0"/>
            <a:ext cx="12192000" cy="6858000"/>
          </a:xfrm>
          <a:prstGeom prst="rect">
            <a:avLst/>
          </a:prstGeom>
        </p:spPr>
      </p:pic>
    </p:spTree>
    <p:extLst>
      <p:ext uri="{BB962C8B-B14F-4D97-AF65-F5344CB8AC3E}">
        <p14:creationId xmlns:p14="http://schemas.microsoft.com/office/powerpoint/2010/main" val="117990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CC85-C520-4EBB-A6B7-02B38E739FD0}"/>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F9ADA99A-02D8-418F-B5A5-FB8EA647A1F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AC12F823-3FC4-49A8-BD88-5668F200024B}"/>
              </a:ext>
            </a:extLst>
          </p:cNvPr>
          <p:cNvSpPr>
            <a:spLocks noGrp="1"/>
          </p:cNvSpPr>
          <p:nvPr>
            <p:ph type="dt" sz="half" idx="10"/>
          </p:nvPr>
        </p:nvSpPr>
        <p:spPr/>
        <p:txBody>
          <a:bodyPr/>
          <a:lstStyle/>
          <a:p>
            <a:fld id="{4F0C7E23-CE42-4431-ADD3-05B3FA64899B}" type="datetime1">
              <a:rPr lang="nb-NO" smtClean="0"/>
              <a:pPr/>
              <a:t>21.04.2022</a:t>
            </a:fld>
            <a:endParaRPr lang="nb-NO" dirty="0"/>
          </a:p>
        </p:txBody>
      </p:sp>
      <p:sp>
        <p:nvSpPr>
          <p:cNvPr id="5" name="Footer Placeholder 4">
            <a:extLst>
              <a:ext uri="{FF2B5EF4-FFF2-40B4-BE49-F238E27FC236}">
                <a16:creationId xmlns:a16="http://schemas.microsoft.com/office/drawing/2014/main" id="{FE31121F-494D-40A5-A827-5B8AA6D4925A}"/>
              </a:ext>
            </a:extLst>
          </p:cNvPr>
          <p:cNvSpPr>
            <a:spLocks noGrp="1"/>
          </p:cNvSpPr>
          <p:nvPr>
            <p:ph type="ftr" sz="quarter" idx="11"/>
          </p:nvPr>
        </p:nvSpPr>
        <p:spPr/>
        <p:txBody>
          <a:bodyPr/>
          <a:lstStyle/>
          <a:p>
            <a:r>
              <a:rPr lang="en-US"/>
              <a:t>Hydroinformatics of Smart Water Systems - Group Work</a:t>
            </a:r>
            <a:endParaRPr lang="nb-NO" dirty="0"/>
          </a:p>
        </p:txBody>
      </p:sp>
      <p:sp>
        <p:nvSpPr>
          <p:cNvPr id="6" name="Slide Number Placeholder 5">
            <a:extLst>
              <a:ext uri="{FF2B5EF4-FFF2-40B4-BE49-F238E27FC236}">
                <a16:creationId xmlns:a16="http://schemas.microsoft.com/office/drawing/2014/main" id="{E327A93F-A151-4ACC-84C8-779F4C4E87F5}"/>
              </a:ext>
            </a:extLst>
          </p:cNvPr>
          <p:cNvSpPr>
            <a:spLocks noGrp="1"/>
          </p:cNvSpPr>
          <p:nvPr>
            <p:ph type="sldNum" sz="quarter" idx="12"/>
          </p:nvPr>
        </p:nvSpPr>
        <p:spPr/>
        <p:txBody>
          <a:bodyPr/>
          <a:lstStyle/>
          <a:p>
            <a:fld id="{8A9462D2-CB05-4F56-B530-DD4B510E3BDA}" type="slidenum">
              <a:rPr lang="nb-NO" smtClean="0"/>
              <a:pPr/>
              <a:t>5</a:t>
            </a:fld>
            <a:endParaRPr lang="nb-NO" dirty="0"/>
          </a:p>
        </p:txBody>
      </p:sp>
      <p:grpSp>
        <p:nvGrpSpPr>
          <p:cNvPr id="10" name="Gruppieren 9">
            <a:extLst>
              <a:ext uri="{FF2B5EF4-FFF2-40B4-BE49-F238E27FC236}">
                <a16:creationId xmlns:a16="http://schemas.microsoft.com/office/drawing/2014/main" id="{2458FEA1-8E3E-4F2E-9542-636616C53341}"/>
              </a:ext>
            </a:extLst>
          </p:cNvPr>
          <p:cNvGrpSpPr/>
          <p:nvPr/>
        </p:nvGrpSpPr>
        <p:grpSpPr>
          <a:xfrm>
            <a:off x="1485652" y="2033457"/>
            <a:ext cx="5247239" cy="4060729"/>
            <a:chOff x="1485652" y="2033457"/>
            <a:chExt cx="5247239" cy="4060729"/>
          </a:xfrm>
        </p:grpSpPr>
        <p:pic>
          <p:nvPicPr>
            <p:cNvPr id="8" name="Grafik 7">
              <a:extLst>
                <a:ext uri="{FF2B5EF4-FFF2-40B4-BE49-F238E27FC236}">
                  <a16:creationId xmlns:a16="http://schemas.microsoft.com/office/drawing/2014/main" id="{2B9D3058-0E02-4576-BDB5-B653B72FC411}"/>
                </a:ext>
              </a:extLst>
            </p:cNvPr>
            <p:cNvPicPr>
              <a:picLocks noChangeAspect="1"/>
            </p:cNvPicPr>
            <p:nvPr/>
          </p:nvPicPr>
          <p:blipFill rotWithShape="1">
            <a:blip r:embed="rId3"/>
            <a:srcRect r="60636"/>
            <a:stretch/>
          </p:blipFill>
          <p:spPr>
            <a:xfrm>
              <a:off x="1485652" y="2033457"/>
              <a:ext cx="2258017" cy="4060729"/>
            </a:xfrm>
            <a:prstGeom prst="rect">
              <a:avLst/>
            </a:prstGeom>
          </p:spPr>
        </p:pic>
        <p:grpSp>
          <p:nvGrpSpPr>
            <p:cNvPr id="7" name="Gruppieren 6">
              <a:extLst>
                <a:ext uri="{FF2B5EF4-FFF2-40B4-BE49-F238E27FC236}">
                  <a16:creationId xmlns:a16="http://schemas.microsoft.com/office/drawing/2014/main" id="{225DF333-F8BA-4A78-ACCD-485FA0DDE9EA}"/>
                </a:ext>
              </a:extLst>
            </p:cNvPr>
            <p:cNvGrpSpPr/>
            <p:nvPr/>
          </p:nvGrpSpPr>
          <p:grpSpPr>
            <a:xfrm>
              <a:off x="3743669" y="2198965"/>
              <a:ext cx="2989222" cy="1864856"/>
              <a:chOff x="3743669" y="2198965"/>
              <a:chExt cx="2989222" cy="1864856"/>
            </a:xfrm>
          </p:grpSpPr>
          <p:pic>
            <p:nvPicPr>
              <p:cNvPr id="12" name="Grafik 11">
                <a:extLst>
                  <a:ext uri="{FF2B5EF4-FFF2-40B4-BE49-F238E27FC236}">
                    <a16:creationId xmlns:a16="http://schemas.microsoft.com/office/drawing/2014/main" id="{B99AA0D9-8286-4E5D-B406-627FB394CD44}"/>
                  </a:ext>
                </a:extLst>
              </p:cNvPr>
              <p:cNvPicPr>
                <a:picLocks noChangeAspect="1"/>
              </p:cNvPicPr>
              <p:nvPr/>
            </p:nvPicPr>
            <p:blipFill>
              <a:blip r:embed="rId4"/>
              <a:stretch>
                <a:fillRect/>
              </a:stretch>
            </p:blipFill>
            <p:spPr>
              <a:xfrm>
                <a:off x="4559512" y="2198965"/>
                <a:ext cx="2173379" cy="1864856"/>
              </a:xfrm>
              <a:prstGeom prst="rect">
                <a:avLst/>
              </a:prstGeom>
            </p:spPr>
          </p:pic>
          <p:cxnSp>
            <p:nvCxnSpPr>
              <p:cNvPr id="18" name="Gerade Verbindung mit Pfeil 17">
                <a:extLst>
                  <a:ext uri="{FF2B5EF4-FFF2-40B4-BE49-F238E27FC236}">
                    <a16:creationId xmlns:a16="http://schemas.microsoft.com/office/drawing/2014/main" id="{B3473DB2-144B-4A65-B079-225F8847B5F9}"/>
                  </a:ext>
                </a:extLst>
              </p:cNvPr>
              <p:cNvCxnSpPr>
                <a:cxnSpLocks/>
              </p:cNvCxnSpPr>
              <p:nvPr/>
            </p:nvCxnSpPr>
            <p:spPr>
              <a:xfrm>
                <a:off x="3743669" y="3226940"/>
                <a:ext cx="739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1" name="Gruppieren 10">
            <a:extLst>
              <a:ext uri="{FF2B5EF4-FFF2-40B4-BE49-F238E27FC236}">
                <a16:creationId xmlns:a16="http://schemas.microsoft.com/office/drawing/2014/main" id="{A68868C7-C77A-4AE3-9688-D10B1F5AA763}"/>
              </a:ext>
            </a:extLst>
          </p:cNvPr>
          <p:cNvGrpSpPr/>
          <p:nvPr/>
        </p:nvGrpSpPr>
        <p:grpSpPr>
          <a:xfrm>
            <a:off x="4177503" y="2033457"/>
            <a:ext cx="6703838" cy="3784057"/>
            <a:chOff x="4177503" y="2033457"/>
            <a:chExt cx="6703838" cy="3784057"/>
          </a:xfrm>
        </p:grpSpPr>
        <p:pic>
          <p:nvPicPr>
            <p:cNvPr id="14" name="Grafik 13">
              <a:extLst>
                <a:ext uri="{FF2B5EF4-FFF2-40B4-BE49-F238E27FC236}">
                  <a16:creationId xmlns:a16="http://schemas.microsoft.com/office/drawing/2014/main" id="{491CCAD3-D15C-485D-A3F6-F9ABC0D550D5}"/>
                </a:ext>
              </a:extLst>
            </p:cNvPr>
            <p:cNvPicPr>
              <a:picLocks noChangeAspect="1"/>
            </p:cNvPicPr>
            <p:nvPr/>
          </p:nvPicPr>
          <p:blipFill>
            <a:blip r:embed="rId5"/>
            <a:stretch>
              <a:fillRect/>
            </a:stretch>
          </p:blipFill>
          <p:spPr>
            <a:xfrm>
              <a:off x="4177503" y="4063821"/>
              <a:ext cx="3371231" cy="1753693"/>
            </a:xfrm>
            <a:prstGeom prst="rect">
              <a:avLst/>
            </a:prstGeom>
          </p:spPr>
        </p:pic>
        <p:pic>
          <p:nvPicPr>
            <p:cNvPr id="9" name="Grafik 8">
              <a:extLst>
                <a:ext uri="{FF2B5EF4-FFF2-40B4-BE49-F238E27FC236}">
                  <a16:creationId xmlns:a16="http://schemas.microsoft.com/office/drawing/2014/main" id="{4B41D490-0A8D-4C7D-941D-1E8F06462803}"/>
                </a:ext>
              </a:extLst>
            </p:cNvPr>
            <p:cNvPicPr>
              <a:picLocks noChangeAspect="1"/>
            </p:cNvPicPr>
            <p:nvPr/>
          </p:nvPicPr>
          <p:blipFill rotWithShape="1">
            <a:blip r:embed="rId3"/>
            <a:srcRect l="38783" t="9611" b="22039"/>
            <a:stretch/>
          </p:blipFill>
          <p:spPr>
            <a:xfrm>
              <a:off x="7861365" y="2033457"/>
              <a:ext cx="3019976" cy="2386966"/>
            </a:xfrm>
            <a:prstGeom prst="rect">
              <a:avLst/>
            </a:prstGeom>
          </p:spPr>
        </p:pic>
        <p:cxnSp>
          <p:nvCxnSpPr>
            <p:cNvPr id="23" name="Verbinder: gewinkelt 22">
              <a:extLst>
                <a:ext uri="{FF2B5EF4-FFF2-40B4-BE49-F238E27FC236}">
                  <a16:creationId xmlns:a16="http://schemas.microsoft.com/office/drawing/2014/main" id="{B8195B73-F1F8-4A98-9DA7-5282129EC930}"/>
                </a:ext>
              </a:extLst>
            </p:cNvPr>
            <p:cNvCxnSpPr>
              <a:endCxn id="9" idx="2"/>
            </p:cNvCxnSpPr>
            <p:nvPr/>
          </p:nvCxnSpPr>
          <p:spPr>
            <a:xfrm flipV="1">
              <a:off x="7787148" y="4420423"/>
              <a:ext cx="1584205" cy="8103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Textfeld 12">
            <a:extLst>
              <a:ext uri="{FF2B5EF4-FFF2-40B4-BE49-F238E27FC236}">
                <a16:creationId xmlns:a16="http://schemas.microsoft.com/office/drawing/2014/main" id="{83607F05-74C4-474C-AD63-35A84058D2BD}"/>
              </a:ext>
            </a:extLst>
          </p:cNvPr>
          <p:cNvSpPr txBox="1"/>
          <p:nvPr/>
        </p:nvSpPr>
        <p:spPr>
          <a:xfrm>
            <a:off x="7816699" y="5817514"/>
            <a:ext cx="3422732" cy="430887"/>
          </a:xfrm>
          <a:prstGeom prst="rect">
            <a:avLst/>
          </a:prstGeom>
          <a:noFill/>
        </p:spPr>
        <p:txBody>
          <a:bodyPr wrap="none" rtlCol="0">
            <a:spAutoFit/>
          </a:bodyPr>
          <a:lstStyle/>
          <a:p>
            <a:r>
              <a:rPr lang="en-US" sz="1100" dirty="0">
                <a:hlinkClick r:id="rId6"/>
              </a:rPr>
              <a:t>https://seaborn.pydata.org/tutorial/data_structure.html</a:t>
            </a:r>
            <a:endParaRPr lang="en-US" sz="1100" dirty="0"/>
          </a:p>
          <a:p>
            <a:endParaRPr lang="en-US" sz="1100" dirty="0"/>
          </a:p>
        </p:txBody>
      </p:sp>
    </p:spTree>
    <p:extLst>
      <p:ext uri="{BB962C8B-B14F-4D97-AF65-F5344CB8AC3E}">
        <p14:creationId xmlns:p14="http://schemas.microsoft.com/office/powerpoint/2010/main" val="37172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CC821-F0F4-44EF-A129-041FE6EFBF4E}"/>
              </a:ext>
            </a:extLst>
          </p:cNvPr>
          <p:cNvSpPr>
            <a:spLocks noGrp="1"/>
          </p:cNvSpPr>
          <p:nvPr>
            <p:ph type="title"/>
          </p:nvPr>
        </p:nvSpPr>
        <p:spPr/>
        <p:txBody>
          <a:bodyPr/>
          <a:lstStyle/>
          <a:p>
            <a:r>
              <a:rPr lang="en-GB" dirty="0"/>
              <a:t>Visualization with Seaborn</a:t>
            </a:r>
          </a:p>
        </p:txBody>
      </p:sp>
      <p:sp>
        <p:nvSpPr>
          <p:cNvPr id="3" name="Inhaltsplatzhalter 2">
            <a:extLst>
              <a:ext uri="{FF2B5EF4-FFF2-40B4-BE49-F238E27FC236}">
                <a16:creationId xmlns:a16="http://schemas.microsoft.com/office/drawing/2014/main" id="{07B0C467-A30F-4B55-8869-E4C140CB11BF}"/>
              </a:ext>
            </a:extLst>
          </p:cNvPr>
          <p:cNvSpPr>
            <a:spLocks noGrp="1"/>
          </p:cNvSpPr>
          <p:nvPr>
            <p:ph idx="1"/>
          </p:nvPr>
        </p:nvSpPr>
        <p:spPr/>
        <p:txBody>
          <a:bodyPr/>
          <a:lstStyle/>
          <a:p>
            <a:endParaRPr lang="en-GB" dirty="0"/>
          </a:p>
        </p:txBody>
      </p:sp>
      <p:sp>
        <p:nvSpPr>
          <p:cNvPr id="4" name="Datumsplatzhalter 3">
            <a:extLst>
              <a:ext uri="{FF2B5EF4-FFF2-40B4-BE49-F238E27FC236}">
                <a16:creationId xmlns:a16="http://schemas.microsoft.com/office/drawing/2014/main" id="{303C7206-D75E-4B5B-8A0B-7BABF367DE68}"/>
              </a:ext>
            </a:extLst>
          </p:cNvPr>
          <p:cNvSpPr>
            <a:spLocks noGrp="1"/>
          </p:cNvSpPr>
          <p:nvPr>
            <p:ph type="dt" sz="half" idx="10"/>
          </p:nvPr>
        </p:nvSpPr>
        <p:spPr/>
        <p:txBody>
          <a:bodyPr/>
          <a:lstStyle/>
          <a:p>
            <a:fld id="{4F0C7E23-CE42-4431-ADD3-05B3FA64899B}" type="datetime1">
              <a:rPr lang="nb-NO" smtClean="0"/>
              <a:pPr/>
              <a:t>21.04.2022</a:t>
            </a:fld>
            <a:endParaRPr lang="nb-NO" dirty="0"/>
          </a:p>
        </p:txBody>
      </p:sp>
      <p:sp>
        <p:nvSpPr>
          <p:cNvPr id="5" name="Fußzeilenplatzhalter 4">
            <a:extLst>
              <a:ext uri="{FF2B5EF4-FFF2-40B4-BE49-F238E27FC236}">
                <a16:creationId xmlns:a16="http://schemas.microsoft.com/office/drawing/2014/main" id="{95CC1B7A-25E8-4DEB-BD50-5574294D88E4}"/>
              </a:ext>
            </a:extLst>
          </p:cNvPr>
          <p:cNvSpPr>
            <a:spLocks noGrp="1"/>
          </p:cNvSpPr>
          <p:nvPr>
            <p:ph type="ftr" sz="quarter" idx="11"/>
          </p:nvPr>
        </p:nvSpPr>
        <p:spPr/>
        <p:txBody>
          <a:bodyPr/>
          <a:lstStyle/>
          <a:p>
            <a:r>
              <a:rPr lang="en-US"/>
              <a:t>Hydroinformatics of Smart Water Systems - Group Work</a:t>
            </a:r>
            <a:endParaRPr lang="nb-NO" dirty="0"/>
          </a:p>
        </p:txBody>
      </p:sp>
      <p:sp>
        <p:nvSpPr>
          <p:cNvPr id="6" name="Foliennummernplatzhalter 5">
            <a:extLst>
              <a:ext uri="{FF2B5EF4-FFF2-40B4-BE49-F238E27FC236}">
                <a16:creationId xmlns:a16="http://schemas.microsoft.com/office/drawing/2014/main" id="{102D43F6-966E-44A0-952E-7E95627E0E8E}"/>
              </a:ext>
            </a:extLst>
          </p:cNvPr>
          <p:cNvSpPr>
            <a:spLocks noGrp="1"/>
          </p:cNvSpPr>
          <p:nvPr>
            <p:ph type="sldNum" sz="quarter" idx="12"/>
          </p:nvPr>
        </p:nvSpPr>
        <p:spPr/>
        <p:txBody>
          <a:bodyPr/>
          <a:lstStyle/>
          <a:p>
            <a:fld id="{8A9462D2-CB05-4F56-B530-DD4B510E3BDA}" type="slidenum">
              <a:rPr lang="nb-NO" smtClean="0"/>
              <a:pPr/>
              <a:t>6</a:t>
            </a:fld>
            <a:endParaRPr lang="nb-NO" dirty="0"/>
          </a:p>
        </p:txBody>
      </p:sp>
      <p:pic>
        <p:nvPicPr>
          <p:cNvPr id="7" name="Grafik 6">
            <a:extLst>
              <a:ext uri="{FF2B5EF4-FFF2-40B4-BE49-F238E27FC236}">
                <a16:creationId xmlns:a16="http://schemas.microsoft.com/office/drawing/2014/main" id="{C3288ED7-8DDA-4249-922A-3B8152836F79}"/>
              </a:ext>
            </a:extLst>
          </p:cNvPr>
          <p:cNvPicPr>
            <a:picLocks noChangeAspect="1"/>
          </p:cNvPicPr>
          <p:nvPr/>
        </p:nvPicPr>
        <p:blipFill>
          <a:blip r:embed="rId3"/>
          <a:stretch>
            <a:fillRect/>
          </a:stretch>
        </p:blipFill>
        <p:spPr>
          <a:xfrm>
            <a:off x="2914922" y="1898491"/>
            <a:ext cx="6362154" cy="4205606"/>
          </a:xfrm>
          <a:prstGeom prst="rect">
            <a:avLst/>
          </a:prstGeom>
        </p:spPr>
      </p:pic>
      <p:sp>
        <p:nvSpPr>
          <p:cNvPr id="8" name="Textfeld 7">
            <a:extLst>
              <a:ext uri="{FF2B5EF4-FFF2-40B4-BE49-F238E27FC236}">
                <a16:creationId xmlns:a16="http://schemas.microsoft.com/office/drawing/2014/main" id="{1B2732EA-92FB-4ACE-9E0C-6214D215E076}"/>
              </a:ext>
            </a:extLst>
          </p:cNvPr>
          <p:cNvSpPr txBox="1"/>
          <p:nvPr/>
        </p:nvSpPr>
        <p:spPr>
          <a:xfrm>
            <a:off x="838198" y="5821818"/>
            <a:ext cx="3324500" cy="461665"/>
          </a:xfrm>
          <a:prstGeom prst="rect">
            <a:avLst/>
          </a:prstGeom>
          <a:noFill/>
        </p:spPr>
        <p:txBody>
          <a:bodyPr wrap="none" rtlCol="0">
            <a:spAutoFit/>
          </a:bodyPr>
          <a:lstStyle/>
          <a:p>
            <a:r>
              <a:rPr lang="en-US" sz="1200" dirty="0">
                <a:hlinkClick r:id="rId4"/>
              </a:rPr>
              <a:t>https://seaborn.pydata.org/examples/index.html#</a:t>
            </a:r>
            <a:endParaRPr lang="en-US" sz="1200" dirty="0"/>
          </a:p>
          <a:p>
            <a:endParaRPr lang="en-US" sz="1200" dirty="0"/>
          </a:p>
        </p:txBody>
      </p:sp>
    </p:spTree>
    <p:extLst>
      <p:ext uri="{BB962C8B-B14F-4D97-AF65-F5344CB8AC3E}">
        <p14:creationId xmlns:p14="http://schemas.microsoft.com/office/powerpoint/2010/main" val="20482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CB80A-E704-45F7-9827-6E1F1044EF70}"/>
              </a:ext>
            </a:extLst>
          </p:cNvPr>
          <p:cNvSpPr>
            <a:spLocks noGrp="1"/>
          </p:cNvSpPr>
          <p:nvPr>
            <p:ph type="title"/>
          </p:nvPr>
        </p:nvSpPr>
        <p:spPr/>
        <p:txBody>
          <a:bodyPr>
            <a:normAutofit/>
          </a:bodyPr>
          <a:lstStyle/>
          <a:p>
            <a:pPr algn="ctr"/>
            <a:r>
              <a:rPr lang="en-US" sz="3200" dirty="0"/>
              <a:t>DIFFERENCE BETWEEN SEABORN VS MATPLOTLIB</a:t>
            </a:r>
          </a:p>
        </p:txBody>
      </p:sp>
      <p:sp>
        <p:nvSpPr>
          <p:cNvPr id="3" name="Inhaltsplatzhalter 2">
            <a:extLst>
              <a:ext uri="{FF2B5EF4-FFF2-40B4-BE49-F238E27FC236}">
                <a16:creationId xmlns:a16="http://schemas.microsoft.com/office/drawing/2014/main" id="{AA7BB6E1-64C9-445F-A5BA-87434247A428}"/>
              </a:ext>
            </a:extLst>
          </p:cNvPr>
          <p:cNvSpPr>
            <a:spLocks noGrp="1"/>
          </p:cNvSpPr>
          <p:nvPr>
            <p:ph idx="1"/>
          </p:nvPr>
        </p:nvSpPr>
        <p:spPr/>
        <p:txBody>
          <a:bodyPr>
            <a:normAutofit fontScale="77500" lnSpcReduction="20000"/>
          </a:bodyPr>
          <a:lstStyle/>
          <a:p>
            <a:pPr algn="l" fontAlgn="base">
              <a:buFont typeface="Arial" panose="020B0604020202020204" pitchFamily="34" charset="0"/>
              <a:buChar char="•"/>
            </a:pPr>
            <a:r>
              <a:rPr lang="en-US" b="0" i="0" dirty="0">
                <a:solidFill>
                  <a:srgbClr val="323C3E"/>
                </a:solidFill>
                <a:effectLst/>
                <a:latin typeface="inherit"/>
              </a:rPr>
              <a:t>Seaborn contains a few plots and patterns for data </a:t>
            </a:r>
            <a:r>
              <a:rPr lang="en-US" b="0" i="0" dirty="0" err="1">
                <a:solidFill>
                  <a:srgbClr val="323C3E"/>
                </a:solidFill>
                <a:effectLst/>
                <a:latin typeface="inherit"/>
              </a:rPr>
              <a:t>visualisation</a:t>
            </a:r>
            <a:r>
              <a:rPr lang="en-US" b="0" i="0" dirty="0">
                <a:solidFill>
                  <a:srgbClr val="323C3E"/>
                </a:solidFill>
                <a:effectLst/>
                <a:latin typeface="inherit"/>
              </a:rPr>
              <a:t>, while in matplotlib, datasets are </a:t>
            </a:r>
            <a:r>
              <a:rPr lang="en-US" b="0" i="0" dirty="0" err="1">
                <a:solidFill>
                  <a:srgbClr val="323C3E"/>
                </a:solidFill>
                <a:effectLst/>
                <a:latin typeface="inherit"/>
              </a:rPr>
              <a:t>visualised</a:t>
            </a:r>
            <a:r>
              <a:rPr lang="en-US" b="0" i="0" dirty="0">
                <a:solidFill>
                  <a:srgbClr val="323C3E"/>
                </a:solidFill>
                <a:effectLst/>
                <a:latin typeface="inherit"/>
              </a:rPr>
              <a:t> with the assistance of lines, scatter plots, pie charts, histograms, bar-graphs, etc. This is another difference between seaborn vs matplotlib.</a:t>
            </a:r>
          </a:p>
          <a:p>
            <a:pPr algn="l" fontAlgn="base">
              <a:buFont typeface="Arial" panose="020B0604020202020204" pitchFamily="34" charset="0"/>
              <a:buChar char="•"/>
            </a:pPr>
            <a:r>
              <a:rPr lang="en-US" b="0" i="0" dirty="0">
                <a:solidFill>
                  <a:srgbClr val="323C3E"/>
                </a:solidFill>
                <a:effectLst/>
                <a:latin typeface="inherit"/>
              </a:rPr>
              <a:t>Seaborn vs matplotlib is that seaborn is more agreeable in taking care of data frames in </a:t>
            </a:r>
            <a:r>
              <a:rPr lang="en-US" b="1" i="0" dirty="0">
                <a:solidFill>
                  <a:srgbClr val="323C3E"/>
                </a:solidFill>
                <a:effectLst/>
                <a:latin typeface="inherit"/>
              </a:rPr>
              <a:t>Pandas</a:t>
            </a:r>
            <a:r>
              <a:rPr lang="en-US" b="0" i="0" dirty="0">
                <a:solidFill>
                  <a:srgbClr val="323C3E"/>
                </a:solidFill>
                <a:effectLst/>
                <a:latin typeface="inherit"/>
              </a:rPr>
              <a:t>, while matplotlib is very much associated with Pandas and NumPy and goes about as a graphics package for Python data </a:t>
            </a:r>
            <a:r>
              <a:rPr lang="en-US" b="0" i="0" dirty="0" err="1">
                <a:solidFill>
                  <a:srgbClr val="323C3E"/>
                </a:solidFill>
                <a:effectLst/>
                <a:latin typeface="inherit"/>
              </a:rPr>
              <a:t>visualisation</a:t>
            </a:r>
            <a:r>
              <a:rPr lang="en-US" b="0" i="0" dirty="0">
                <a:solidFill>
                  <a:srgbClr val="323C3E"/>
                </a:solidFill>
                <a:effectLst/>
                <a:latin typeface="inherit"/>
              </a:rPr>
              <a:t>.</a:t>
            </a:r>
          </a:p>
          <a:p>
            <a:pPr algn="l" fontAlgn="base">
              <a:buFont typeface="Arial" panose="020B0604020202020204" pitchFamily="34" charset="0"/>
              <a:buChar char="•"/>
            </a:pPr>
            <a:r>
              <a:rPr lang="en-US" b="0" i="0" dirty="0">
                <a:solidFill>
                  <a:srgbClr val="323C3E"/>
                </a:solidFill>
                <a:effectLst/>
                <a:latin typeface="inherit"/>
              </a:rPr>
              <a:t>Seaborn vs matplotlib is that seaborn </a:t>
            </a:r>
            <a:r>
              <a:rPr lang="en-US" b="1" i="0" dirty="0">
                <a:solidFill>
                  <a:srgbClr val="323C3E"/>
                </a:solidFill>
                <a:effectLst/>
                <a:latin typeface="inherit"/>
              </a:rPr>
              <a:t>tries not to cover plots with the assistance of its default themes</a:t>
            </a:r>
            <a:r>
              <a:rPr lang="en-US" b="0" i="0" dirty="0">
                <a:solidFill>
                  <a:srgbClr val="323C3E"/>
                </a:solidFill>
                <a:effectLst/>
                <a:latin typeface="inherit"/>
              </a:rPr>
              <a:t>, while </a:t>
            </a:r>
            <a:r>
              <a:rPr lang="en-US" b="1" i="0" dirty="0">
                <a:solidFill>
                  <a:srgbClr val="323C3E"/>
                </a:solidFill>
                <a:effectLst/>
                <a:latin typeface="inherit"/>
              </a:rPr>
              <a:t>matplotlib is profoundly robust and </a:t>
            </a:r>
            <a:r>
              <a:rPr lang="en-US" b="1" i="0" dirty="0" err="1">
                <a:solidFill>
                  <a:srgbClr val="323C3E"/>
                </a:solidFill>
                <a:effectLst/>
                <a:latin typeface="inherit"/>
              </a:rPr>
              <a:t>customised</a:t>
            </a:r>
            <a:r>
              <a:rPr lang="en-US" b="0" i="0" dirty="0">
                <a:solidFill>
                  <a:srgbClr val="323C3E"/>
                </a:solidFill>
                <a:effectLst/>
                <a:latin typeface="inherit"/>
              </a:rPr>
              <a:t>.</a:t>
            </a:r>
          </a:p>
          <a:p>
            <a:pPr algn="l" fontAlgn="base">
              <a:buFont typeface="Arial" panose="020B0604020202020204" pitchFamily="34" charset="0"/>
              <a:buChar char="•"/>
            </a:pPr>
            <a:r>
              <a:rPr lang="en-US" b="0" i="0" dirty="0">
                <a:solidFill>
                  <a:srgbClr val="323C3E"/>
                </a:solidFill>
                <a:effectLst/>
                <a:latin typeface="inherit"/>
              </a:rPr>
              <a:t>Seaborn is considerably </a:t>
            </a:r>
            <a:r>
              <a:rPr lang="en-US" b="1" i="0" dirty="0">
                <a:solidFill>
                  <a:srgbClr val="323C3E"/>
                </a:solidFill>
                <a:effectLst/>
                <a:latin typeface="inherit"/>
              </a:rPr>
              <a:t>more </a:t>
            </a:r>
            <a:r>
              <a:rPr lang="en-US" b="1" i="0" dirty="0" err="1">
                <a:solidFill>
                  <a:srgbClr val="323C3E"/>
                </a:solidFill>
                <a:effectLst/>
                <a:latin typeface="inherit"/>
              </a:rPr>
              <a:t>organised</a:t>
            </a:r>
            <a:r>
              <a:rPr lang="en-US" b="1" i="0" dirty="0">
                <a:solidFill>
                  <a:srgbClr val="323C3E"/>
                </a:solidFill>
                <a:effectLst/>
                <a:latin typeface="inherit"/>
              </a:rPr>
              <a:t> </a:t>
            </a:r>
            <a:r>
              <a:rPr lang="en-US" b="0" i="0" dirty="0">
                <a:solidFill>
                  <a:srgbClr val="323C3E"/>
                </a:solidFill>
                <a:effectLst/>
                <a:latin typeface="inherit"/>
              </a:rPr>
              <a:t>and functional than Matplotlib and treats the entire dataset as a </a:t>
            </a:r>
            <a:r>
              <a:rPr lang="en-US" b="1" i="0" dirty="0">
                <a:solidFill>
                  <a:srgbClr val="323C3E"/>
                </a:solidFill>
                <a:effectLst/>
                <a:latin typeface="inherit"/>
              </a:rPr>
              <a:t>solitary unit</a:t>
            </a:r>
            <a:r>
              <a:rPr lang="en-US" b="0" i="0" dirty="0">
                <a:solidFill>
                  <a:srgbClr val="323C3E"/>
                </a:solidFill>
                <a:effectLst/>
                <a:latin typeface="inherit"/>
              </a:rPr>
              <a:t>. It isn’t so stateful, and in this manner, parameters are required while calling techniques like plot (), while Matplotlib acts productively </a:t>
            </a:r>
            <a:r>
              <a:rPr lang="en-US" b="1" i="0" dirty="0">
                <a:solidFill>
                  <a:srgbClr val="323C3E"/>
                </a:solidFill>
                <a:effectLst/>
                <a:latin typeface="inherit"/>
              </a:rPr>
              <a:t>with data arrays and frames</a:t>
            </a:r>
            <a:r>
              <a:rPr lang="en-US" b="0" i="0" dirty="0">
                <a:solidFill>
                  <a:srgbClr val="323C3E"/>
                </a:solidFill>
                <a:effectLst/>
                <a:latin typeface="inherit"/>
              </a:rPr>
              <a:t>. It regards the aces and figures as objects. It contains different stateful Application Programming Interface for plotting. Accordingly, plot () like strategies that can work without parameters is another difference between seaborn vs matplotlib</a:t>
            </a:r>
          </a:p>
        </p:txBody>
      </p:sp>
      <p:sp>
        <p:nvSpPr>
          <p:cNvPr id="4" name="Datumsplatzhalter 3">
            <a:extLst>
              <a:ext uri="{FF2B5EF4-FFF2-40B4-BE49-F238E27FC236}">
                <a16:creationId xmlns:a16="http://schemas.microsoft.com/office/drawing/2014/main" id="{A05485D4-E90A-4C3B-9EED-B416ED68F1AD}"/>
              </a:ext>
            </a:extLst>
          </p:cNvPr>
          <p:cNvSpPr>
            <a:spLocks noGrp="1"/>
          </p:cNvSpPr>
          <p:nvPr>
            <p:ph type="dt" sz="half" idx="10"/>
          </p:nvPr>
        </p:nvSpPr>
        <p:spPr/>
        <p:txBody>
          <a:bodyPr/>
          <a:lstStyle/>
          <a:p>
            <a:fld id="{4F0C7E23-CE42-4431-ADD3-05B3FA64899B}" type="datetime1">
              <a:rPr lang="nb-NO" smtClean="0"/>
              <a:pPr/>
              <a:t>21.04.2022</a:t>
            </a:fld>
            <a:endParaRPr lang="nb-NO" dirty="0"/>
          </a:p>
        </p:txBody>
      </p:sp>
      <p:sp>
        <p:nvSpPr>
          <p:cNvPr id="5" name="Fußzeilenplatzhalter 4">
            <a:extLst>
              <a:ext uri="{FF2B5EF4-FFF2-40B4-BE49-F238E27FC236}">
                <a16:creationId xmlns:a16="http://schemas.microsoft.com/office/drawing/2014/main" id="{3D9638D0-79C9-4563-B42F-4034102B6E19}"/>
              </a:ext>
            </a:extLst>
          </p:cNvPr>
          <p:cNvSpPr>
            <a:spLocks noGrp="1"/>
          </p:cNvSpPr>
          <p:nvPr>
            <p:ph type="ftr" sz="quarter" idx="11"/>
          </p:nvPr>
        </p:nvSpPr>
        <p:spPr/>
        <p:txBody>
          <a:bodyPr/>
          <a:lstStyle/>
          <a:p>
            <a:r>
              <a:rPr lang="en-US"/>
              <a:t>Hydroinformatics of Smart Water Systems - Group Work</a:t>
            </a:r>
            <a:endParaRPr lang="nb-NO" dirty="0"/>
          </a:p>
        </p:txBody>
      </p:sp>
      <p:sp>
        <p:nvSpPr>
          <p:cNvPr id="6" name="Foliennummernplatzhalter 5">
            <a:extLst>
              <a:ext uri="{FF2B5EF4-FFF2-40B4-BE49-F238E27FC236}">
                <a16:creationId xmlns:a16="http://schemas.microsoft.com/office/drawing/2014/main" id="{0DE1BE2E-98F7-4CC1-87D5-24A8C0D2CBCF}"/>
              </a:ext>
            </a:extLst>
          </p:cNvPr>
          <p:cNvSpPr>
            <a:spLocks noGrp="1"/>
          </p:cNvSpPr>
          <p:nvPr>
            <p:ph type="sldNum" sz="quarter" idx="12"/>
          </p:nvPr>
        </p:nvSpPr>
        <p:spPr/>
        <p:txBody>
          <a:bodyPr/>
          <a:lstStyle/>
          <a:p>
            <a:fld id="{8A9462D2-CB05-4F56-B530-DD4B510E3BDA}" type="slidenum">
              <a:rPr lang="nb-NO" smtClean="0"/>
              <a:pPr/>
              <a:t>7</a:t>
            </a:fld>
            <a:endParaRPr lang="nb-NO" dirty="0"/>
          </a:p>
        </p:txBody>
      </p:sp>
    </p:spTree>
    <p:extLst>
      <p:ext uri="{BB962C8B-B14F-4D97-AF65-F5344CB8AC3E}">
        <p14:creationId xmlns:p14="http://schemas.microsoft.com/office/powerpoint/2010/main" val="245486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Breitbild</PresentationFormat>
  <Paragraphs>42</Paragraphs>
  <Slides>7</Slides>
  <Notes>3</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Calibri</vt:lpstr>
      <vt:lpstr>Calibri Light</vt:lpstr>
      <vt:lpstr>Cambria Math</vt:lpstr>
      <vt:lpstr>inherit</vt:lpstr>
      <vt:lpstr>Palatino Linotype</vt:lpstr>
      <vt:lpstr>Office Theme</vt:lpstr>
      <vt:lpstr>Further insight into</vt:lpstr>
      <vt:lpstr> Content</vt:lpstr>
      <vt:lpstr> A small recap…</vt:lpstr>
      <vt:lpstr>PowerPoint-Präsentation</vt:lpstr>
      <vt:lpstr>Data structures</vt:lpstr>
      <vt:lpstr>Visualization with Seaborn</vt:lpstr>
      <vt:lpstr>DIFFERENCE BETWEEN SEABORN VS MATPLOTLIB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short in</dc:title>
  <dc:creator>Phuc Hai Dang Nguyen</dc:creator>
  <cp:lastModifiedBy>Phuc Nguyen</cp:lastModifiedBy>
  <cp:revision>5</cp:revision>
  <dcterms:created xsi:type="dcterms:W3CDTF">2022-04-01T14:27:55Z</dcterms:created>
  <dcterms:modified xsi:type="dcterms:W3CDTF">2022-04-20T23:36:36Z</dcterms:modified>
</cp:coreProperties>
</file>