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256" r:id="rId2"/>
    <p:sldId id="304" r:id="rId3"/>
    <p:sldId id="298" r:id="rId4"/>
    <p:sldId id="305" r:id="rId5"/>
    <p:sldId id="306" r:id="rId6"/>
    <p:sldId id="307" r:id="rId7"/>
    <p:sldId id="308" r:id="rId8"/>
    <p:sldId id="309" r:id="rId9"/>
    <p:sldId id="310" r:id="rId10"/>
    <p:sldId id="311" r:id="rId11"/>
  </p:sldIdLst>
  <p:sldSz cx="9144000" cy="6858000" type="letter"/>
  <p:notesSz cx="7150100" cy="9448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0929"/>
  </p:normalViewPr>
  <p:slideViewPr>
    <p:cSldViewPr>
      <p:cViewPr varScale="1">
        <p:scale>
          <a:sx n="106" d="100"/>
          <a:sy n="106" d="100"/>
        </p:scale>
        <p:origin x="-18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130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fld id="{0353B232-F1E5-456E-BCCD-CC32AC9B00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9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7863"/>
            <a:ext cx="5241925" cy="42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130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fld id="{5C64AB69-5102-4B86-81FF-D9C23AA1B5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98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73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73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73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73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A4CF59B4-C22D-4B62-B3A6-9B1E50DB6F3C}" type="datetime1">
              <a:rPr lang="en-US"/>
              <a:pPr/>
              <a:t>11/4/2018</a:t>
            </a:fld>
            <a:endParaRPr lang="en-US"/>
          </a:p>
        </p:txBody>
      </p:sp>
      <p:sp>
        <p:nvSpPr>
          <p:cNvPr id="5735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736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fld id="{628868F1-DF2C-445E-A47D-B9927A0A76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02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1981200" cy="6211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4800"/>
            <a:ext cx="5791200" cy="6211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022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250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746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86200" cy="4535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981200"/>
            <a:ext cx="3886200" cy="4535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34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81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77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42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86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994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ltGray">
          <a:xfrm>
            <a:off x="417513" y="9144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ltGray">
          <a:xfrm>
            <a:off x="415925" y="12192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ltGray">
          <a:xfrm>
            <a:off x="762000" y="12192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ltGray">
          <a:xfrm>
            <a:off x="49213" y="1066800"/>
            <a:ext cx="560387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gray">
          <a:xfrm>
            <a:off x="762000" y="5334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gray">
          <a:xfrm>
            <a:off x="457200" y="1371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0"/>
            <a:ext cx="77930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63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924800" cy="453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0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EDABE364-E483-4357-8A41-16B58DB2F385}" type="datetime1">
              <a:rPr lang="en-US"/>
              <a:pPr/>
              <a:t>11/4/2018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81356DE-C3A4-43AA-9680-C48765058E5A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05000"/>
            <a:ext cx="7772400" cy="1143000"/>
          </a:xfrm>
        </p:spPr>
        <p:txBody>
          <a:bodyPr/>
          <a:lstStyle/>
          <a:p>
            <a:r>
              <a:rPr lang="en-US" dirty="0"/>
              <a:t>18-758 Mid-project 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AD8E337-376B-40F0-BCF8-6039FC28B1B8}"/>
              </a:ext>
            </a:extLst>
          </p:cNvPr>
          <p:cNvSpPr txBox="1"/>
          <p:nvPr/>
        </p:nvSpPr>
        <p:spPr>
          <a:xfrm>
            <a:off x="2514600" y="3886200"/>
            <a:ext cx="43766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Team members: xxx</a:t>
            </a:r>
          </a:p>
          <a:p>
            <a:r>
              <a:rPr lang="en-US" dirty="0">
                <a:solidFill>
                  <a:srgbClr val="0070C0"/>
                </a:solidFill>
              </a:rPr>
              <a:t>10 minute presentation in total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E5901B-5854-4AFF-A199-0918CFB4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design in USRP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EED756-37A5-4FB5-B271-BB7C39F2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600"/>
            <a:ext cx="7924800" cy="4764088"/>
          </a:xfrm>
        </p:spPr>
        <p:txBody>
          <a:bodyPr/>
          <a:lstStyle/>
          <a:p>
            <a:r>
              <a:rPr lang="en-US" sz="2000" dirty="0" smtClean="0"/>
              <a:t>Initial LDPC encoding occurs on bits before mapping</a:t>
            </a:r>
          </a:p>
          <a:p>
            <a:r>
              <a:rPr lang="en-US" sz="2000" dirty="0" smtClean="0"/>
              <a:t>Error correction with LDPC occurs following demodulation and prior to detection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3857543" cy="362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2209800" y="4191000"/>
            <a:ext cx="152400" cy="5334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823882"/>
            <a:ext cx="2018451" cy="3542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5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7793038" cy="1143000"/>
          </a:xfrm>
        </p:spPr>
        <p:txBody>
          <a:bodyPr/>
          <a:lstStyle/>
          <a:p>
            <a:r>
              <a:rPr lang="en-US" dirty="0"/>
              <a:t>Basic design</a:t>
            </a:r>
            <a:br>
              <a:rPr lang="en-US" dirty="0"/>
            </a:br>
            <a:r>
              <a:rPr lang="en-US" dirty="0"/>
              <a:t>(5 minute presentation)</a:t>
            </a:r>
          </a:p>
        </p:txBody>
      </p:sp>
    </p:spTree>
    <p:extLst>
      <p:ext uri="{BB962C8B-B14F-4D97-AF65-F5344CB8AC3E}">
        <p14:creationId xmlns:p14="http://schemas.microsoft.com/office/powerpoint/2010/main" val="343358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design demo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6A9B03C-F91B-4FD9-980C-863EB95CF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8153400" cy="4648200"/>
          </a:xfrm>
        </p:spPr>
        <p:txBody>
          <a:bodyPr/>
          <a:lstStyle/>
          <a:p>
            <a:pPr>
              <a:buSzPct val="80000"/>
            </a:pPr>
            <a:r>
              <a:rPr lang="en-US" dirty="0"/>
              <a:t>Run transmitter software</a:t>
            </a:r>
          </a:p>
          <a:p>
            <a:pPr>
              <a:buSzPct val="80000"/>
            </a:pPr>
            <a:r>
              <a:rPr lang="en-US" dirty="0"/>
              <a:t>Upload transmit signal</a:t>
            </a:r>
          </a:p>
          <a:p>
            <a:pPr>
              <a:buSzPct val="80000"/>
            </a:pPr>
            <a:endParaRPr lang="en-US" dirty="0"/>
          </a:p>
          <a:p>
            <a:pPr>
              <a:buSzPct val="80000"/>
            </a:pPr>
            <a:r>
              <a:rPr lang="en-US" dirty="0"/>
              <a:t>... Continue remaining presentation while waiting for received signal (see next slides) ...</a:t>
            </a:r>
          </a:p>
          <a:p>
            <a:pPr>
              <a:buSzPct val="80000"/>
            </a:pPr>
            <a:endParaRPr lang="en-US" dirty="0"/>
          </a:p>
          <a:p>
            <a:pPr>
              <a:buSzPct val="80000"/>
            </a:pPr>
            <a:r>
              <a:rPr lang="en-US" dirty="0"/>
              <a:t>Download received signal</a:t>
            </a:r>
          </a:p>
          <a:p>
            <a:pPr>
              <a:buSzPct val="80000"/>
            </a:pPr>
            <a:r>
              <a:rPr lang="en-US" dirty="0"/>
              <a:t>Run receiver software</a:t>
            </a:r>
          </a:p>
        </p:txBody>
      </p:sp>
    </p:spTree>
    <p:extLst>
      <p:ext uri="{BB962C8B-B14F-4D97-AF65-F5344CB8AC3E}">
        <p14:creationId xmlns:p14="http://schemas.microsoft.com/office/powerpoint/2010/main" val="132963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3AD969-B114-4A9D-8171-0EBD5D5E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basic transceiver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95519C-8D06-4ACF-B79A-36665DD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600"/>
            <a:ext cx="7924800" cy="4764088"/>
          </a:xfrm>
        </p:spPr>
        <p:txBody>
          <a:bodyPr/>
          <a:lstStyle/>
          <a:p>
            <a:r>
              <a:rPr lang="en-US" dirty="0"/>
              <a:t>Picture of transceiver, as currently implemented</a:t>
            </a:r>
          </a:p>
          <a:p>
            <a:r>
              <a:rPr lang="en-US" dirty="0"/>
              <a:t>Explain it</a:t>
            </a:r>
          </a:p>
        </p:txBody>
      </p:sp>
    </p:spTree>
    <p:extLst>
      <p:ext uri="{BB962C8B-B14F-4D97-AF65-F5344CB8AC3E}">
        <p14:creationId xmlns:p14="http://schemas.microsoft.com/office/powerpoint/2010/main" val="152270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DA8020-99A4-463C-8C97-D51395ED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design demo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46C8AE3-5F9D-4A50-90E5-86A1696DC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2600"/>
                <a:ext cx="7924800" cy="4764088"/>
              </a:xfrm>
            </p:spPr>
            <p:txBody>
              <a:bodyPr/>
              <a:lstStyle/>
              <a:p>
                <a:pPr>
                  <a:buSzPct val="80000"/>
                </a:pPr>
                <a:r>
                  <a:rPr lang="en-US" dirty="0"/>
                  <a:t>Transmitter/receiver software should automatically plot all relevant signals in time domain. In particular,</a:t>
                </a:r>
              </a:p>
              <a:p>
                <a:pPr lvl="1">
                  <a:buSzPct val="80000"/>
                </a:pPr>
                <a:r>
                  <a:rPr lang="en-US" b="0" dirty="0"/>
                  <a:t>Pulse, transmit signal, received signal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. Also plot these in </a:t>
                </a:r>
                <a:r>
                  <a:rPr lang="en-US" u="sng" dirty="0"/>
                  <a:t>frequency domain</a:t>
                </a:r>
              </a:p>
              <a:p>
                <a:pPr lvl="1">
                  <a:buSzPct val="80000"/>
                </a:pPr>
                <a:r>
                  <a:rPr lang="en-US" dirty="0"/>
                  <a:t>Sampler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>
                  <a:buSzPct val="80000"/>
                </a:pPr>
                <a:r>
                  <a:rPr lang="en-US" dirty="0"/>
                  <a:t>Time synchronized received signal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(if you are doing timing recovery)</a:t>
                </a:r>
              </a:p>
              <a:p>
                <a:pPr lvl="1">
                  <a:buSzPct val="80000"/>
                </a:pPr>
                <a:r>
                  <a:rPr lang="en-US" dirty="0"/>
                  <a:t>Equalizer output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(if you have an equalizer)</a:t>
                </a:r>
              </a:p>
              <a:p>
                <a:pPr>
                  <a:buSzPct val="80000"/>
                </a:pPr>
                <a:endParaRPr lang="en-US" dirty="0"/>
              </a:p>
              <a:p>
                <a:pPr>
                  <a:buSzPct val="80000"/>
                </a:pPr>
                <a:r>
                  <a:rPr lang="en-US" dirty="0" err="1"/>
                  <a:t>Matlab</a:t>
                </a:r>
                <a:r>
                  <a:rPr lang="en-US" dirty="0"/>
                  <a:t> should plot the appropriate I/Q signal space</a:t>
                </a:r>
              </a:p>
              <a:p>
                <a:pPr lvl="1">
                  <a:buSzPct val="80000"/>
                </a:pPr>
                <a:r>
                  <a:rPr lang="en-US" dirty="0"/>
                  <a:t>At least the constellation and the samples being decoded by detector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C8AE3-5F9D-4A50-90E5-86A1696DC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2600"/>
                <a:ext cx="7924800" cy="4764088"/>
              </a:xfrm>
              <a:blipFill>
                <a:blip r:embed="rId2"/>
                <a:stretch>
                  <a:fillRect l="-615" t="-896" r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5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DA8020-99A4-463C-8C97-D51395ED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design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6C8AE3-5F9D-4A50-90E5-86A1696DC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7924800" cy="4916488"/>
          </a:xfrm>
        </p:spPr>
        <p:txBody>
          <a:bodyPr/>
          <a:lstStyle/>
          <a:p>
            <a:pPr>
              <a:buSzPct val="80000"/>
            </a:pPr>
            <a:r>
              <a:rPr lang="en-US" dirty="0"/>
              <a:t>Show that the 1101000101 bit pattern has been successfully transmitted (i.e., no errors) ... </a:t>
            </a:r>
          </a:p>
          <a:p>
            <a:pPr>
              <a:buSzPct val="80000"/>
            </a:pPr>
            <a:r>
              <a:rPr lang="en-US" dirty="0"/>
              <a:t>... or ...</a:t>
            </a:r>
          </a:p>
          <a:p>
            <a:pPr>
              <a:buSzPct val="80000"/>
            </a:pPr>
            <a:r>
              <a:rPr lang="en-US" dirty="0"/>
              <a:t>... Discuss why your basic transceiver does not work reliably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4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76600"/>
            <a:ext cx="7793038" cy="685800"/>
          </a:xfrm>
        </p:spPr>
        <p:txBody>
          <a:bodyPr/>
          <a:lstStyle/>
          <a:p>
            <a:r>
              <a:rPr lang="en-US" dirty="0"/>
              <a:t>Advanced design</a:t>
            </a:r>
            <a:br>
              <a:rPr lang="en-US" dirty="0"/>
            </a:br>
            <a:r>
              <a:rPr lang="en-US" dirty="0"/>
              <a:t>(5 minute presentation)</a:t>
            </a:r>
          </a:p>
        </p:txBody>
      </p:sp>
    </p:spTree>
    <p:extLst>
      <p:ext uri="{BB962C8B-B14F-4D97-AF65-F5344CB8AC3E}">
        <p14:creationId xmlns:p14="http://schemas.microsoft.com/office/powerpoint/2010/main" val="188979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E5901B-5854-4AFF-A199-0918CFB4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Low-Density Parity-Check Codes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EED756-37A5-4FB5-B271-BB7C39F2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7924800" cy="4840288"/>
          </a:xfrm>
        </p:spPr>
        <p:txBody>
          <a:bodyPr wrap="square"/>
          <a:lstStyle/>
          <a:p>
            <a:r>
              <a:rPr lang="en-US" dirty="0"/>
              <a:t>Type of error correcting code that reaches near the Shannon limit on </a:t>
            </a:r>
            <a:r>
              <a:rPr lang="en-US" dirty="0" smtClean="0"/>
              <a:t>performance</a:t>
            </a:r>
          </a:p>
          <a:p>
            <a:endParaRPr lang="en-US" dirty="0"/>
          </a:p>
          <a:p>
            <a:r>
              <a:rPr lang="en-US" dirty="0"/>
              <a:t>Error correction codes equate to redundancy in the transmitted signal such that the receiver can correct some errors that occurred from transmission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Low-complexity decoding with ability to parallelize; used in WiMAX, 10 Gigabit Ethernet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http://share.opsy.st/5457c4f90e5fd-Xilinx-Figur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038600"/>
            <a:ext cx="3200400" cy="177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56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E5901B-5854-4AFF-A199-0918CFB4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design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EED756-37A5-4FB5-B271-BB7C39F2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3810000" cy="4840288"/>
          </a:xfrm>
        </p:spPr>
        <p:txBody>
          <a:bodyPr/>
          <a:lstStyle/>
          <a:p>
            <a:r>
              <a:rPr lang="en-US" sz="1800" dirty="0"/>
              <a:t>Represented as sparse matrices (most elements are zero) or sparse bipartite graphs (two disjoint, independent sets of vertices)</a:t>
            </a:r>
          </a:p>
          <a:p>
            <a:endParaRPr lang="en-US" sz="1800" dirty="0" smtClean="0"/>
          </a:p>
          <a:p>
            <a:r>
              <a:rPr lang="en-US" sz="1800" dirty="0" smtClean="0"/>
              <a:t>Each of M rows represents a linear parity-check constraint</a:t>
            </a:r>
          </a:p>
          <a:p>
            <a:r>
              <a:rPr lang="en-US" sz="1800" dirty="0" smtClean="0"/>
              <a:t>Each of N columns represents a bit in block code</a:t>
            </a:r>
          </a:p>
          <a:p>
            <a:endParaRPr lang="en-US" sz="1800" dirty="0"/>
          </a:p>
          <a:p>
            <a:r>
              <a:rPr lang="en-US" sz="2000" dirty="0" smtClean="0"/>
              <a:t>In Tanner graph, N bit nodes and M check nodes; edge exists if and only if element in matrix is a one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54222"/>
            <a:ext cx="4162425" cy="240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4114800"/>
            <a:ext cx="3490912" cy="2249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31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1">
  <a:themeElements>
    <a:clrScheme name="custom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ustom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miter lim="800000"/>
          <a:headEnd type="none" w="med" len="med"/>
          <a:tailEnd type="none"/>
        </a:ln>
        <a:effectLst/>
        <a:ex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rgbClr val="CC0000"/>
          </a:solidFill>
          <a:prstDash val="solid"/>
          <a:miter lim="800000"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custom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Office\Templates\custom1.pot</Template>
  <TotalTime>11681</TotalTime>
  <Words>348</Words>
  <Application>Microsoft Office PowerPoint</Application>
  <PresentationFormat>Letter Paper (8.5x11 in)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custom1</vt:lpstr>
      <vt:lpstr>18-758 Mid-project review</vt:lpstr>
      <vt:lpstr>Basic design (5 minute presentation)</vt:lpstr>
      <vt:lpstr>Basic design demo</vt:lpstr>
      <vt:lpstr>Current basic transceiver design</vt:lpstr>
      <vt:lpstr>Basic design demo</vt:lpstr>
      <vt:lpstr>Basic design discussion</vt:lpstr>
      <vt:lpstr>Advanced design (5 minute presentation)</vt:lpstr>
      <vt:lpstr>Low-Density Parity-Check Codes</vt:lpstr>
      <vt:lpstr>Advanced design idea</vt:lpstr>
      <vt:lpstr>Advanced design in USRP project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18-552  Wireless Transmission Technologies</dc:title>
  <dc:creator>negi</dc:creator>
  <cp:lastModifiedBy>Ryan</cp:lastModifiedBy>
  <cp:revision>399</cp:revision>
  <dcterms:created xsi:type="dcterms:W3CDTF">2001-01-14T05:54:17Z</dcterms:created>
  <dcterms:modified xsi:type="dcterms:W3CDTF">2018-11-05T03:32:20Z</dcterms:modified>
</cp:coreProperties>
</file>