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28027D-B1B1-3C4C-B17F-F53450F44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9E5CC9-3A54-7247-BB29-724946A29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F74A49-C709-9949-A2FB-28E2DD50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E23C-A310-054F-B189-01A36AFFDAAC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0645DA-43DA-AD43-90A2-4888D95F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3253DA-EC49-0C4C-ACD6-61A9899C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93CE-218B-544C-A97D-160244C0F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21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2B8B72-3295-6E40-B85B-167A88BC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07A1E7-56DC-0E41-B14E-96E5F2302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C036D6-5940-2248-9816-25896923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E23C-A310-054F-B189-01A36AFFDAAC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E7BD19-CE9D-F044-8C6F-1A2F70AD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1D8117-D5F3-8847-86F5-6DA72A3F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93CE-218B-544C-A97D-160244C0F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63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3350396-B892-8A4B-B566-887E57393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CE70AC-31BB-184C-A99A-2CC7B008A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005048-0AD3-4D44-B34A-2F4533FD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E23C-A310-054F-B189-01A36AFFDAAC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6A7F54-BC7B-5543-8FD3-701A7C0B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BCBC95-71D1-5B46-96B0-FC21E779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93CE-218B-544C-A97D-160244C0F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72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81B8C-4974-1246-BC3A-88C0C9F7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1004D9-A476-4042-B9D0-E64A3B06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92DBC6-D962-3544-BA65-3D3FAABE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E23C-A310-054F-B189-01A36AFFDAAC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4454FE-838B-B84B-8C80-9036D3BE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632FB5-2D57-7C4D-90A7-C5990321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93CE-218B-544C-A97D-160244C0F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97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E7AA17-C1B1-1548-994F-C28F97DB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DA4470-4BC9-DA49-A92F-4F9911371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EF7481-8690-0244-9E4C-A9EE1C58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E23C-A310-054F-B189-01A36AFFDAAC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99CA4A-8566-B842-A8AD-2C5FF4F1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47C6-F22E-0243-820E-E3340FAC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93CE-218B-544C-A97D-160244C0F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47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379621-923D-014D-BF99-D44DB74B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B60B1A-59FD-BC48-92A8-6830F2049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0EFF37-0894-E641-A73D-FC04C38F4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7D81C7-0A8C-614C-88D0-FC4FF06C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E23C-A310-054F-B189-01A36AFFDAAC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42D462-5924-BF48-8E12-778A2D29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0AE90F-C1C9-D449-A759-3DF93054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93CE-218B-544C-A97D-160244C0F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98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CA58A1-E1C7-8E4B-BF62-B9322674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2BA720-D261-AA4D-8B26-9085FAED0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E085AC-5068-2941-9E2E-26B9A217F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2FA170-A149-6C43-BE6F-4F745CB09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C25D30-518D-7F4C-9FF2-1880A5A50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2F1CA9F-B6E9-C045-A61F-C06D2A9B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E23C-A310-054F-B189-01A36AFFDAAC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FEAC3A-E857-6649-99F6-00456B6C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D29B59-7B8A-9946-8937-5DB38BE3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93CE-218B-544C-A97D-160244C0F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64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BA8A32-51EC-9E48-88EA-2A6FB6A5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24CD05-1A46-3342-B6D3-E4E66BCC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E23C-A310-054F-B189-01A36AFFDAAC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732A46-EE06-D34B-9892-9C4B1457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CD43BF-2FC2-D14F-B8E2-52D693C9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93CE-218B-544C-A97D-160244C0F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10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139BF23-D953-E94A-8CF7-DFB470B8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E23C-A310-054F-B189-01A36AFFDAAC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655C89-D11E-C94A-A9FE-A98BCD0A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B97986-1921-DD4C-98E4-9E8B8C553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93CE-218B-544C-A97D-160244C0F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45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AE7343-1587-D349-9C78-6BA602F9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BDB2B1-1572-4A48-B4D2-E62643A5F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FBD8BD-F257-5C4C-8637-CE055D490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E49487-96C8-6E4D-97AE-5E09B1B8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E23C-A310-054F-B189-01A36AFFDAAC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81E29F-1C45-184E-A3D3-56432649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F41142-1565-E841-867D-5F748272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93CE-218B-544C-A97D-160244C0F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52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CEBF8E-FF8E-6446-B85D-0D367D5A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1976C9E-21CF-8949-AE5B-C23DD0156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B63E5B-0F76-5B47-921C-2D92E1604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417D2C-136E-BD46-92A0-C6F834FB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E23C-A310-054F-B189-01A36AFFDAAC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93D6A3-F371-304A-AF03-51F6A684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D640FB-6FCA-ED44-AFA1-F4B13002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93CE-218B-544C-A97D-160244C0F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5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EBC151-D130-B243-9E74-8D022703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AA149B-E610-2343-A16F-B4DA0FA14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C79E36-1BA9-5642-B5EB-DBD7FDAEC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1E23C-A310-054F-B189-01A36AFFDAAC}" type="datetimeFigureOut">
              <a:rPr kumimoji="1" lang="ja-JP" altLang="en-US" smtClean="0"/>
              <a:t>2021/11/5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AAA813-30AE-4D47-A089-59B7567D6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F2BCCA-AB7B-DC4D-B200-2BE4D57A0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093CE-218B-544C-A97D-160244C0F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23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DAF935B-4B7D-3A4D-B6CC-3645870AC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603324"/>
              </p:ext>
            </p:extLst>
          </p:nvPr>
        </p:nvGraphicFramePr>
        <p:xfrm>
          <a:off x="340157" y="693961"/>
          <a:ext cx="4362470" cy="4963488"/>
        </p:xfrm>
        <a:graphic>
          <a:graphicData uri="http://schemas.openxmlformats.org/drawingml/2006/table">
            <a:tbl>
              <a:tblPr/>
              <a:tblGrid>
                <a:gridCol w="872494">
                  <a:extLst>
                    <a:ext uri="{9D8B030D-6E8A-4147-A177-3AD203B41FA5}">
                      <a16:colId xmlns:a16="http://schemas.microsoft.com/office/drawing/2014/main" val="3386732884"/>
                    </a:ext>
                  </a:extLst>
                </a:gridCol>
                <a:gridCol w="872494">
                  <a:extLst>
                    <a:ext uri="{9D8B030D-6E8A-4147-A177-3AD203B41FA5}">
                      <a16:colId xmlns:a16="http://schemas.microsoft.com/office/drawing/2014/main" val="120036760"/>
                    </a:ext>
                  </a:extLst>
                </a:gridCol>
                <a:gridCol w="872494">
                  <a:extLst>
                    <a:ext uri="{9D8B030D-6E8A-4147-A177-3AD203B41FA5}">
                      <a16:colId xmlns:a16="http://schemas.microsoft.com/office/drawing/2014/main" val="516624618"/>
                    </a:ext>
                  </a:extLst>
                </a:gridCol>
                <a:gridCol w="872494">
                  <a:extLst>
                    <a:ext uri="{9D8B030D-6E8A-4147-A177-3AD203B41FA5}">
                      <a16:colId xmlns:a16="http://schemas.microsoft.com/office/drawing/2014/main" val="3481974119"/>
                    </a:ext>
                  </a:extLst>
                </a:gridCol>
                <a:gridCol w="872494">
                  <a:extLst>
                    <a:ext uri="{9D8B030D-6E8A-4147-A177-3AD203B41FA5}">
                      <a16:colId xmlns:a16="http://schemas.microsoft.com/office/drawing/2014/main" val="3359434006"/>
                    </a:ext>
                  </a:extLst>
                </a:gridCol>
              </a:tblGrid>
              <a:tr h="155109"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Date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High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Low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Open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Close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84373"/>
                  </a:ext>
                </a:extLst>
              </a:tr>
              <a:tr h="1551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2003/12/1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111.370639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110.482062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111.314347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110.676377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5687"/>
                  </a:ext>
                </a:extLst>
              </a:tr>
              <a:tr h="1551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2003/12/2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112.008532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110.500532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110.639316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111.823016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020693"/>
                  </a:ext>
                </a:extLst>
              </a:tr>
              <a:tr h="1551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2003/12/3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112.202814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111.712284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111.832477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112.137524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304453"/>
                  </a:ext>
                </a:extLst>
              </a:tr>
              <a:tr h="1551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2003/12/4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112.332259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111.406851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112.110343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111.748717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936583"/>
                  </a:ext>
                </a:extLst>
              </a:tr>
              <a:tr h="1551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2003/12/5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112.766375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111.609834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111.721723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112.729259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06370"/>
                  </a:ext>
                </a:extLst>
              </a:tr>
              <a:tr h="1551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2003/12/8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113.220483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112.425105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112.5537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113.035088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745607"/>
                  </a:ext>
                </a:extLst>
              </a:tr>
              <a:tr h="1551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2003/12/9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113.562415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112.831025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113.044748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113.312017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250253"/>
                  </a:ext>
                </a:extLst>
              </a:tr>
              <a:tr h="1551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2003/12/10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113.460736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112.498941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113.303692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112.766375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65441"/>
                  </a:ext>
                </a:extLst>
              </a:tr>
              <a:tr h="1551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2003/12/11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113.173376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112.137524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112.766375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113.072392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529630"/>
                  </a:ext>
                </a:extLst>
              </a:tr>
              <a:tr h="1551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2003/12/12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113.830743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112.970206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113.100037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113.580543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215569"/>
                  </a:ext>
                </a:extLst>
              </a:tr>
              <a:tr h="1551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2003/12/15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114.006114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112.646899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112.729259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113.959768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320954"/>
                  </a:ext>
                </a:extLst>
              </a:tr>
              <a:tr h="1551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2003/12/16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114.320313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113.82094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113.90503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113.978017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498855"/>
                  </a:ext>
                </a:extLst>
              </a:tr>
              <a:tr h="1551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2003/12/17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114.885429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113.774737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113.959768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114.718724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993797"/>
                  </a:ext>
                </a:extLst>
              </a:tr>
              <a:tr h="1551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2003/12/18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115.0884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114.385349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114.718724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114.912544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860723"/>
                  </a:ext>
                </a:extLst>
              </a:tr>
              <a:tr h="1551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2003/12/19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115.023992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114.246896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114.903976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114.561007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010390"/>
                  </a:ext>
                </a:extLst>
              </a:tr>
              <a:tr h="1551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2003/12/22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115.125638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114.301953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114.301953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114.690275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348926"/>
                  </a:ext>
                </a:extLst>
              </a:tr>
              <a:tr h="1551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2003/12/23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117.216209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114.589401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114.690275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114.700232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161178"/>
                  </a:ext>
                </a:extLst>
              </a:tr>
              <a:tr h="1551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2003/12/24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115.365428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114.700232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114.708767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115.190156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563768"/>
                  </a:ext>
                </a:extLst>
              </a:tr>
              <a:tr h="1551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2003/12/25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115.34816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115.098423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115.22746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115.144273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906807"/>
                  </a:ext>
                </a:extLst>
              </a:tr>
              <a:tr h="1551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2003/12/26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115.356794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114.949671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115.162908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114.995399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013544"/>
                  </a:ext>
                </a:extLst>
              </a:tr>
              <a:tr h="1551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2003/12/29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115.698759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114.976819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115.013991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115.476325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671453"/>
                  </a:ext>
                </a:extLst>
              </a:tr>
              <a:tr h="1551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2003/12/30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116.207494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115.46768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115.495071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116.077697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403908"/>
                  </a:ext>
                </a:extLst>
              </a:tr>
              <a:tr h="1551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2003/12/31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117.002707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115.903164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116.087908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116.457671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578685"/>
                  </a:ext>
                </a:extLst>
              </a:tr>
              <a:tr h="1551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2004/1/1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116.623592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115.384129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116.457671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116.382942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784075"/>
                  </a:ext>
                </a:extLst>
              </a:tr>
              <a:tr h="1551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2004/1/2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116.809152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115.87413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116.382942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116.382942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445711"/>
                  </a:ext>
                </a:extLst>
              </a:tr>
              <a:tr h="1551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2004/1/5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117.420062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116.891821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116.911018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117.354519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424663"/>
                  </a:ext>
                </a:extLst>
              </a:tr>
              <a:tr h="1551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2004/1/6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118.474307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117.216209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117.373871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117.669512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941285"/>
                  </a:ext>
                </a:extLst>
              </a:tr>
              <a:tr h="1551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2004/1/7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117.844905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116.781133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117.696451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116.928761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135412"/>
                  </a:ext>
                </a:extLst>
              </a:tr>
              <a:tr h="1551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2004/1/8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118.2804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116.226471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116.928761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118.168577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219979"/>
                  </a:ext>
                </a:extLst>
              </a:tr>
              <a:tr h="1551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2004/1/9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119.020049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117.594717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118.168577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118.945055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036300"/>
                  </a:ext>
                </a:extLst>
              </a:tr>
              <a:tr h="15510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2004/1/12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119.297881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117.826898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118.844192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117.853903</a:t>
                      </a:r>
                    </a:p>
                  </a:txBody>
                  <a:tcPr marL="5099" marR="5099" marT="50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837265"/>
                  </a:ext>
                </a:extLst>
              </a:tr>
            </a:tbl>
          </a:graphicData>
        </a:graphic>
      </p:graphicFrame>
      <p:grpSp>
        <p:nvGrpSpPr>
          <p:cNvPr id="5" name="Group 80">
            <a:extLst>
              <a:ext uri="{FF2B5EF4-FFF2-40B4-BE49-F238E27FC236}">
                <a16:creationId xmlns:a16="http://schemas.microsoft.com/office/drawing/2014/main" id="{79391251-2CE2-CE4E-9536-769EDA5FE704}"/>
              </a:ext>
            </a:extLst>
          </p:cNvPr>
          <p:cNvGrpSpPr>
            <a:grpSpLocks/>
          </p:cNvGrpSpPr>
          <p:nvPr/>
        </p:nvGrpSpPr>
        <p:grpSpPr bwMode="auto">
          <a:xfrm>
            <a:off x="489857" y="5613905"/>
            <a:ext cx="4212770" cy="216899"/>
            <a:chOff x="1306" y="913"/>
            <a:chExt cx="3175" cy="283"/>
          </a:xfrm>
        </p:grpSpPr>
        <p:sp>
          <p:nvSpPr>
            <p:cNvPr id="6" name="Freeform 81">
              <a:extLst>
                <a:ext uri="{FF2B5EF4-FFF2-40B4-BE49-F238E27FC236}">
                  <a16:creationId xmlns:a16="http://schemas.microsoft.com/office/drawing/2014/main" id="{3FD241C0-DA96-D944-970B-A0502FBAF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" y="913"/>
              <a:ext cx="3175" cy="283"/>
            </a:xfrm>
            <a:custGeom>
              <a:avLst/>
              <a:gdLst>
                <a:gd name="T0" fmla="*/ 0 w 3175"/>
                <a:gd name="T1" fmla="*/ 283 h 283"/>
                <a:gd name="T2" fmla="*/ 0 w 3175"/>
                <a:gd name="T3" fmla="*/ 226 h 283"/>
                <a:gd name="T4" fmla="*/ 453 w 3175"/>
                <a:gd name="T5" fmla="*/ 0 h 283"/>
                <a:gd name="T6" fmla="*/ 907 w 3175"/>
                <a:gd name="T7" fmla="*/ 226 h 283"/>
                <a:gd name="T8" fmla="*/ 1360 w 3175"/>
                <a:gd name="T9" fmla="*/ 0 h 283"/>
                <a:gd name="T10" fmla="*/ 1814 w 3175"/>
                <a:gd name="T11" fmla="*/ 226 h 283"/>
                <a:gd name="T12" fmla="*/ 2268 w 3175"/>
                <a:gd name="T13" fmla="*/ 0 h 283"/>
                <a:gd name="T14" fmla="*/ 2721 w 3175"/>
                <a:gd name="T15" fmla="*/ 226 h 283"/>
                <a:gd name="T16" fmla="*/ 3175 w 3175"/>
                <a:gd name="T17" fmla="*/ 0 h 283"/>
                <a:gd name="T18" fmla="*/ 3175 w 3175"/>
                <a:gd name="T19" fmla="*/ 56 h 283"/>
                <a:gd name="T20" fmla="*/ 2721 w 3175"/>
                <a:gd name="T21" fmla="*/ 283 h 283"/>
                <a:gd name="T22" fmla="*/ 2268 w 3175"/>
                <a:gd name="T23" fmla="*/ 56 h 283"/>
                <a:gd name="T24" fmla="*/ 1814 w 3175"/>
                <a:gd name="T25" fmla="*/ 283 h 283"/>
                <a:gd name="T26" fmla="*/ 1360 w 3175"/>
                <a:gd name="T27" fmla="*/ 56 h 283"/>
                <a:gd name="T28" fmla="*/ 907 w 3175"/>
                <a:gd name="T29" fmla="*/ 283 h 283"/>
                <a:gd name="T30" fmla="*/ 453 w 3175"/>
                <a:gd name="T31" fmla="*/ 56 h 283"/>
                <a:gd name="T32" fmla="*/ 0 w 3175"/>
                <a:gd name="T33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75" h="283">
                  <a:moveTo>
                    <a:pt x="0" y="283"/>
                  </a:moveTo>
                  <a:cubicBezTo>
                    <a:pt x="0" y="254"/>
                    <a:pt x="0" y="226"/>
                    <a:pt x="0" y="226"/>
                  </a:cubicBezTo>
                  <a:cubicBezTo>
                    <a:pt x="94" y="153"/>
                    <a:pt x="302" y="0"/>
                    <a:pt x="453" y="0"/>
                  </a:cubicBezTo>
                  <a:cubicBezTo>
                    <a:pt x="604" y="0"/>
                    <a:pt x="756" y="226"/>
                    <a:pt x="907" y="226"/>
                  </a:cubicBezTo>
                  <a:cubicBezTo>
                    <a:pt x="1058" y="226"/>
                    <a:pt x="1209" y="0"/>
                    <a:pt x="1360" y="0"/>
                  </a:cubicBezTo>
                  <a:cubicBezTo>
                    <a:pt x="1511" y="0"/>
                    <a:pt x="1663" y="226"/>
                    <a:pt x="1814" y="226"/>
                  </a:cubicBezTo>
                  <a:cubicBezTo>
                    <a:pt x="1965" y="226"/>
                    <a:pt x="2117" y="0"/>
                    <a:pt x="2268" y="0"/>
                  </a:cubicBezTo>
                  <a:cubicBezTo>
                    <a:pt x="2419" y="0"/>
                    <a:pt x="2570" y="226"/>
                    <a:pt x="2721" y="226"/>
                  </a:cubicBezTo>
                  <a:cubicBezTo>
                    <a:pt x="2894" y="231"/>
                    <a:pt x="3072" y="73"/>
                    <a:pt x="3175" y="0"/>
                  </a:cubicBezTo>
                  <a:cubicBezTo>
                    <a:pt x="3175" y="0"/>
                    <a:pt x="3175" y="28"/>
                    <a:pt x="3175" y="56"/>
                  </a:cubicBezTo>
                  <a:cubicBezTo>
                    <a:pt x="3052" y="153"/>
                    <a:pt x="2872" y="283"/>
                    <a:pt x="2721" y="283"/>
                  </a:cubicBezTo>
                  <a:cubicBezTo>
                    <a:pt x="2570" y="283"/>
                    <a:pt x="2419" y="56"/>
                    <a:pt x="2268" y="56"/>
                  </a:cubicBezTo>
                  <a:cubicBezTo>
                    <a:pt x="2117" y="56"/>
                    <a:pt x="1965" y="283"/>
                    <a:pt x="1814" y="283"/>
                  </a:cubicBezTo>
                  <a:cubicBezTo>
                    <a:pt x="1663" y="283"/>
                    <a:pt x="1511" y="56"/>
                    <a:pt x="1360" y="56"/>
                  </a:cubicBezTo>
                  <a:cubicBezTo>
                    <a:pt x="1209" y="56"/>
                    <a:pt x="1058" y="283"/>
                    <a:pt x="907" y="283"/>
                  </a:cubicBezTo>
                  <a:cubicBezTo>
                    <a:pt x="756" y="283"/>
                    <a:pt x="604" y="56"/>
                    <a:pt x="453" y="56"/>
                  </a:cubicBezTo>
                  <a:cubicBezTo>
                    <a:pt x="302" y="56"/>
                    <a:pt x="202" y="139"/>
                    <a:pt x="0" y="2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cap="flat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241"/>
            </a:p>
          </p:txBody>
        </p:sp>
        <p:sp>
          <p:nvSpPr>
            <p:cNvPr id="7" name="Freeform 82">
              <a:extLst>
                <a:ext uri="{FF2B5EF4-FFF2-40B4-BE49-F238E27FC236}">
                  <a16:creationId xmlns:a16="http://schemas.microsoft.com/office/drawing/2014/main" id="{DB808406-C14F-664D-90CA-9CCD5B1AC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" y="913"/>
              <a:ext cx="3175" cy="227"/>
            </a:xfrm>
            <a:custGeom>
              <a:avLst/>
              <a:gdLst>
                <a:gd name="T0" fmla="*/ 0 w 3175"/>
                <a:gd name="T1" fmla="*/ 454 h 454"/>
                <a:gd name="T2" fmla="*/ 453 w 3175"/>
                <a:gd name="T3" fmla="*/ 0 h 454"/>
                <a:gd name="T4" fmla="*/ 907 w 3175"/>
                <a:gd name="T5" fmla="*/ 454 h 454"/>
                <a:gd name="T6" fmla="*/ 1360 w 3175"/>
                <a:gd name="T7" fmla="*/ 0 h 454"/>
                <a:gd name="T8" fmla="*/ 1814 w 3175"/>
                <a:gd name="T9" fmla="*/ 454 h 454"/>
                <a:gd name="T10" fmla="*/ 2268 w 3175"/>
                <a:gd name="T11" fmla="*/ 0 h 454"/>
                <a:gd name="T12" fmla="*/ 2721 w 3175"/>
                <a:gd name="T13" fmla="*/ 454 h 454"/>
                <a:gd name="T14" fmla="*/ 3175 w 3175"/>
                <a:gd name="T1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5" h="454">
                  <a:moveTo>
                    <a:pt x="0" y="454"/>
                  </a:moveTo>
                  <a:cubicBezTo>
                    <a:pt x="151" y="227"/>
                    <a:pt x="302" y="0"/>
                    <a:pt x="453" y="0"/>
                  </a:cubicBezTo>
                  <a:cubicBezTo>
                    <a:pt x="604" y="0"/>
                    <a:pt x="756" y="454"/>
                    <a:pt x="907" y="454"/>
                  </a:cubicBezTo>
                  <a:cubicBezTo>
                    <a:pt x="1058" y="454"/>
                    <a:pt x="1209" y="0"/>
                    <a:pt x="1360" y="0"/>
                  </a:cubicBezTo>
                  <a:cubicBezTo>
                    <a:pt x="1511" y="0"/>
                    <a:pt x="1663" y="454"/>
                    <a:pt x="1814" y="454"/>
                  </a:cubicBezTo>
                  <a:cubicBezTo>
                    <a:pt x="1965" y="454"/>
                    <a:pt x="2117" y="0"/>
                    <a:pt x="2268" y="0"/>
                  </a:cubicBezTo>
                  <a:cubicBezTo>
                    <a:pt x="2419" y="0"/>
                    <a:pt x="2570" y="454"/>
                    <a:pt x="2721" y="454"/>
                  </a:cubicBezTo>
                  <a:cubicBezTo>
                    <a:pt x="2872" y="454"/>
                    <a:pt x="3023" y="227"/>
                    <a:pt x="3175" y="0"/>
                  </a:cubicBezTo>
                </a:path>
              </a:pathLst>
            </a:custGeom>
            <a:noFill/>
            <a:ln w="6350" cap="flat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241"/>
            </a:p>
          </p:txBody>
        </p:sp>
        <p:sp>
          <p:nvSpPr>
            <p:cNvPr id="8" name="Freeform 83">
              <a:extLst>
                <a:ext uri="{FF2B5EF4-FFF2-40B4-BE49-F238E27FC236}">
                  <a16:creationId xmlns:a16="http://schemas.microsoft.com/office/drawing/2014/main" id="{90243A5B-5E79-1F4A-8470-B8FEE9A82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" y="969"/>
              <a:ext cx="3175" cy="227"/>
            </a:xfrm>
            <a:custGeom>
              <a:avLst/>
              <a:gdLst>
                <a:gd name="T0" fmla="*/ 0 w 3175"/>
                <a:gd name="T1" fmla="*/ 454 h 454"/>
                <a:gd name="T2" fmla="*/ 453 w 3175"/>
                <a:gd name="T3" fmla="*/ 0 h 454"/>
                <a:gd name="T4" fmla="*/ 907 w 3175"/>
                <a:gd name="T5" fmla="*/ 454 h 454"/>
                <a:gd name="T6" fmla="*/ 1360 w 3175"/>
                <a:gd name="T7" fmla="*/ 0 h 454"/>
                <a:gd name="T8" fmla="*/ 1814 w 3175"/>
                <a:gd name="T9" fmla="*/ 454 h 454"/>
                <a:gd name="T10" fmla="*/ 2268 w 3175"/>
                <a:gd name="T11" fmla="*/ 0 h 454"/>
                <a:gd name="T12" fmla="*/ 2721 w 3175"/>
                <a:gd name="T13" fmla="*/ 454 h 454"/>
                <a:gd name="T14" fmla="*/ 3175 w 3175"/>
                <a:gd name="T1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5" h="454">
                  <a:moveTo>
                    <a:pt x="0" y="454"/>
                  </a:moveTo>
                  <a:cubicBezTo>
                    <a:pt x="151" y="227"/>
                    <a:pt x="302" y="0"/>
                    <a:pt x="453" y="0"/>
                  </a:cubicBezTo>
                  <a:cubicBezTo>
                    <a:pt x="604" y="0"/>
                    <a:pt x="756" y="454"/>
                    <a:pt x="907" y="454"/>
                  </a:cubicBezTo>
                  <a:cubicBezTo>
                    <a:pt x="1058" y="454"/>
                    <a:pt x="1209" y="0"/>
                    <a:pt x="1360" y="0"/>
                  </a:cubicBezTo>
                  <a:cubicBezTo>
                    <a:pt x="1511" y="0"/>
                    <a:pt x="1663" y="454"/>
                    <a:pt x="1814" y="454"/>
                  </a:cubicBezTo>
                  <a:cubicBezTo>
                    <a:pt x="1965" y="454"/>
                    <a:pt x="2117" y="0"/>
                    <a:pt x="2268" y="0"/>
                  </a:cubicBezTo>
                  <a:cubicBezTo>
                    <a:pt x="2419" y="0"/>
                    <a:pt x="2570" y="454"/>
                    <a:pt x="2721" y="454"/>
                  </a:cubicBezTo>
                  <a:cubicBezTo>
                    <a:pt x="2872" y="454"/>
                    <a:pt x="3023" y="227"/>
                    <a:pt x="3175" y="0"/>
                  </a:cubicBezTo>
                </a:path>
              </a:pathLst>
            </a:custGeom>
            <a:noFill/>
            <a:ln w="6350" cap="flat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241"/>
            </a:p>
          </p:txBody>
        </p:sp>
      </p:grpSp>
    </p:spTree>
    <p:extLst>
      <p:ext uri="{BB962C8B-B14F-4D97-AF65-F5344CB8AC3E}">
        <p14:creationId xmlns:p14="http://schemas.microsoft.com/office/powerpoint/2010/main" val="323150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42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76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5290E66-0374-F648-90B0-9D4832771319}"/>
              </a:ext>
            </a:extLst>
          </p:cNvPr>
          <p:cNvSpPr txBox="1"/>
          <p:nvPr/>
        </p:nvSpPr>
        <p:spPr>
          <a:xfrm>
            <a:off x="413359" y="300625"/>
            <a:ext cx="1941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参考</a:t>
            </a:r>
            <a:r>
              <a:rPr kumimoji="1" lang="en-US" altLang="ja-JP" sz="2400" dirty="0"/>
              <a:t>URL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06171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11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162</Words>
  <Application>Microsoft Macintosh PowerPoint</Application>
  <PresentationFormat>ワイド画面</PresentationFormat>
  <Paragraphs>161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直記 丸岡</dc:creator>
  <cp:lastModifiedBy>直記 丸岡</cp:lastModifiedBy>
  <cp:revision>4</cp:revision>
  <dcterms:created xsi:type="dcterms:W3CDTF">2021-11-05T12:56:52Z</dcterms:created>
  <dcterms:modified xsi:type="dcterms:W3CDTF">2021-11-05T13:13:03Z</dcterms:modified>
</cp:coreProperties>
</file>