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5493"/>
    <a:srgbClr val="90F1FD"/>
    <a:srgbClr val="009193"/>
    <a:srgbClr val="76D6FF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54" autoAdjust="0"/>
    <p:restoredTop sz="88433" autoAdjust="0"/>
  </p:normalViewPr>
  <p:slideViewPr>
    <p:cSldViewPr snapToGrid="0" snapToObjects="1">
      <p:cViewPr varScale="1">
        <p:scale>
          <a:sx n="124" d="100"/>
          <a:sy n="124" d="100"/>
        </p:scale>
        <p:origin x="1280" y="20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3516"/>
    </p:cViewPr>
  </p:sorterViewPr>
  <p:notesViewPr>
    <p:cSldViewPr snapToGrid="0" snapToObjects="1">
      <p:cViewPr varScale="1">
        <p:scale>
          <a:sx n="102" d="100"/>
          <a:sy n="102" d="100"/>
        </p:scale>
        <p:origin x="880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87F16E-C1AB-0846-B5C0-EA21754ABD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450893-FE3D-2A46-A5E7-D93359DA20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82CF2-4761-7642-AD32-77CC38440324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DD2638-0AEE-F64D-9CE9-75C3407F09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D3EF18-9C61-724E-98E4-1CB44708C9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F916-871B-834F-A917-84C6652B00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905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45692-E141-FD42-BF2B-95B0C59EA985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1C606-3AA9-FB44-9B4D-EBFB6FB1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7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18566"/>
              </p:ext>
            </p:extLst>
          </p:nvPr>
        </p:nvGraphicFramePr>
        <p:xfrm>
          <a:off x="48000" y="692386"/>
          <a:ext cx="12096000" cy="609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580920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altLang="ja-JP"/>
              <a:t>Click to edit Master title style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37361" y="1317001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7601" y="3942081"/>
            <a:ext cx="5321727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6695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29556"/>
              </p:ext>
            </p:extLst>
          </p:nvPr>
        </p:nvGraphicFramePr>
        <p:xfrm>
          <a:off x="48000" y="692385"/>
          <a:ext cx="12096000" cy="606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2725933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  <a:tr h="3048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95041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altLang="ja-JP"/>
              <a:t>Click to edit Master title style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5277" y="1060327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36397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76284"/>
              </p:ext>
            </p:extLst>
          </p:nvPr>
        </p:nvGraphicFramePr>
        <p:xfrm>
          <a:off x="48000" y="692385"/>
          <a:ext cx="12096000" cy="604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40">
                  <a:extLst>
                    <a:ext uri="{9D8B030D-6E8A-4147-A177-3AD203B41FA5}">
                      <a16:colId xmlns:a16="http://schemas.microsoft.com/office/drawing/2014/main" val="3303670676"/>
                    </a:ext>
                  </a:extLst>
                </a:gridCol>
                <a:gridCol w="5708133">
                  <a:extLst>
                    <a:ext uri="{9D8B030D-6E8A-4147-A177-3AD203B41FA5}">
                      <a16:colId xmlns:a16="http://schemas.microsoft.com/office/drawing/2014/main" val="1959004381"/>
                    </a:ext>
                  </a:extLst>
                </a:gridCol>
                <a:gridCol w="6096127">
                  <a:extLst>
                    <a:ext uri="{9D8B030D-6E8A-4147-A177-3AD203B41FA5}">
                      <a16:colId xmlns:a16="http://schemas.microsoft.com/office/drawing/2014/main" val="512286047"/>
                    </a:ext>
                  </a:extLst>
                </a:gridCol>
              </a:tblGrid>
              <a:tr h="28740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Description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Image</a:t>
                      </a:r>
                      <a:endParaRPr kumimoji="1" lang="ja-JP" alt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9571"/>
                  </a:ext>
                </a:extLst>
              </a:tr>
              <a:tr h="1731323"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758"/>
                  </a:ext>
                </a:extLst>
              </a:tr>
              <a:tr h="40233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2400" b="1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95041"/>
                  </a:ext>
                </a:extLst>
              </a:tr>
            </a:tbl>
          </a:graphicData>
        </a:graphic>
      </p:graphicFrame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7" y="54972"/>
            <a:ext cx="10646296" cy="27699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altLang="ja-JP"/>
              <a:t>Click to edit Master title style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5277" y="1060327"/>
            <a:ext cx="5350092" cy="1243076"/>
          </a:xfrm>
        </p:spPr>
        <p:txBody>
          <a:bodyPr wrap="square">
            <a:spAutoFit/>
          </a:bodyPr>
          <a:lstStyle>
            <a:lvl1pPr marL="304792" indent="-304792">
              <a:buFont typeface="+mj-ea"/>
              <a:buAutoNum type="circleNumDbPlain"/>
              <a:defRPr/>
            </a:lvl1pPr>
            <a:lvl2pPr marL="761981" indent="-304792">
              <a:buFont typeface="+mj-lt"/>
              <a:buAutoNum type="alphaUcParenR"/>
              <a:defRPr/>
            </a:lvl2pPr>
            <a:lvl3pPr marL="1219170" indent="-304792">
              <a:buFont typeface="+mj-lt"/>
              <a:buAutoNum type="romanLcPeriod"/>
              <a:defRPr/>
            </a:lvl3pPr>
            <a:lvl4pPr marL="1676358" indent="-304792">
              <a:buFont typeface="+mj-lt"/>
              <a:buAutoNum type="alphaLcPeriod"/>
              <a:defRPr/>
            </a:lvl4pPr>
            <a:lvl5pPr marL="2133547" indent="-304792">
              <a:buFont typeface="+mj-lt"/>
              <a:buAutoNum type="arabicPeriod"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4168" y="3587800"/>
            <a:ext cx="309440" cy="41708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57608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" y="453000"/>
            <a:ext cx="6481137" cy="4351339"/>
          </a:xfrm>
        </p:spPr>
        <p:txBody>
          <a:bodyPr>
            <a:normAutofit/>
          </a:bodyPr>
          <a:lstStyle>
            <a:lvl1pPr marL="304792" indent="-304792">
              <a:buFont typeface="Wingdings" panose="05000000000000000000" pitchFamily="2" charset="2"/>
              <a:buChar char="n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3667" indent="-226478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0855" indent="-226478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160" indent="-228594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349" indent="-228594">
              <a:buSzPct val="100000"/>
              <a:buFont typeface="Arial" panose="020B060402020202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6654" indent="-230712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6pPr>
            <a:lvl7pPr marL="2973843" indent="-230712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7pPr>
            <a:lvl8pPr marL="3433148" indent="-232828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8pPr>
            <a:lvl9pPr marL="3881870" indent="-224361">
              <a:buFont typeface="Calibri" panose="020F0502020204030204" pitchFamily="34" charset="0"/>
              <a:buChar char="└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A</a:t>
            </a:r>
          </a:p>
          <a:p>
            <a:pPr lvl="6"/>
            <a:r>
              <a:rPr lang="it-IT" dirty="0"/>
              <a:t>B</a:t>
            </a:r>
          </a:p>
          <a:p>
            <a:pPr lvl="7"/>
            <a:r>
              <a:rPr lang="it-IT" dirty="0"/>
              <a:t>C</a:t>
            </a:r>
          </a:p>
          <a:p>
            <a:pPr lvl="8"/>
            <a:r>
              <a:rPr lang="it-IT" dirty="0"/>
              <a:t>C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9C993D3-200F-41D0-81CF-6042C730C877}"/>
              </a:ext>
            </a:extLst>
          </p:cNvPr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31256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827697F-BC24-4D4A-85C9-1CDEB405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it-IT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8000" y="453000"/>
            <a:ext cx="5568000" cy="4351339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9C993D3-200F-41D0-81CF-6042C730C877}"/>
              </a:ext>
            </a:extLst>
          </p:cNvPr>
          <p:cNvSpPr txBox="1">
            <a:spLocks/>
          </p:cNvSpPr>
          <p:nvPr/>
        </p:nvSpPr>
        <p:spPr>
          <a:xfrm>
            <a:off x="94012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it-IT"/>
            </a:defPPr>
            <a:lvl1pPr marL="0" algn="r" defTabSz="457200" rtl="0" eaLnBrk="1" latinLnBrk="0" hangingPunct="1">
              <a:defRPr sz="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B0F03C-C644-5D47-B7B4-F6F84F3A4BA3}" type="slidenum">
              <a:rPr lang="it-IT" sz="800" smtClean="0"/>
              <a:pPr/>
              <a:t>‹#›</a:t>
            </a:fld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88947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8205-9650-15FE-4EE6-DDFCD0E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B2C2A-5D21-226F-F8D0-DAD39A8D4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FBF87-8CCD-4A71-96AF-996ADA62B822}"/>
              </a:ext>
            </a:extLst>
          </p:cNvPr>
          <p:cNvSpPr>
            <a:spLocks/>
          </p:cNvSpPr>
          <p:nvPr/>
        </p:nvSpPr>
        <p:spPr>
          <a:xfrm>
            <a:off x="43517" y="397464"/>
            <a:ext cx="11811987" cy="89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61C6FB3-A393-4E88-B67A-DFB2A17FF63E}"/>
              </a:ext>
            </a:extLst>
          </p:cNvPr>
          <p:cNvSpPr txBox="1">
            <a:spLocks/>
          </p:cNvSpPr>
          <p:nvPr/>
        </p:nvSpPr>
        <p:spPr>
          <a:xfrm>
            <a:off x="43517" y="397463"/>
            <a:ext cx="11811987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A7E52-C4CB-4EA9-8FAF-626D78DA0FA7}"/>
              </a:ext>
            </a:extLst>
          </p:cNvPr>
          <p:cNvSpPr>
            <a:spLocks/>
          </p:cNvSpPr>
          <p:nvPr/>
        </p:nvSpPr>
        <p:spPr>
          <a:xfrm>
            <a:off x="5906696" y="5277829"/>
            <a:ext cx="5932504" cy="15623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EB6FCA70-7AA2-428D-8B4B-E13B779A52C4}"/>
              </a:ext>
            </a:extLst>
          </p:cNvPr>
          <p:cNvSpPr txBox="1">
            <a:spLocks/>
          </p:cNvSpPr>
          <p:nvPr/>
        </p:nvSpPr>
        <p:spPr>
          <a:xfrm>
            <a:off x="5906696" y="5277830"/>
            <a:ext cx="5541443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Other considerations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9771C6-974E-4266-9F6D-79A4BC9A0EF2}"/>
              </a:ext>
            </a:extLst>
          </p:cNvPr>
          <p:cNvGrpSpPr/>
          <p:nvPr/>
        </p:nvGrpSpPr>
        <p:grpSpPr>
          <a:xfrm>
            <a:off x="43516" y="5277829"/>
            <a:ext cx="6231672" cy="1563239"/>
            <a:chOff x="338984" y="5171193"/>
            <a:chExt cx="4370125" cy="11724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EF00F3-B81C-4FCC-B012-98C2EBBC09A7}"/>
                </a:ext>
              </a:extLst>
            </p:cNvPr>
            <p:cNvSpPr>
              <a:spLocks/>
            </p:cNvSpPr>
            <p:nvPr/>
          </p:nvSpPr>
          <p:spPr>
            <a:xfrm>
              <a:off x="338984" y="5171193"/>
              <a:ext cx="4370125" cy="1172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67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0F229354-F2FD-4AAC-B8A9-65B2EE9EDDBE}"/>
                </a:ext>
              </a:extLst>
            </p:cNvPr>
            <p:cNvSpPr txBox="1">
              <a:spLocks/>
            </p:cNvSpPr>
            <p:nvPr/>
          </p:nvSpPr>
          <p:spPr>
            <a:xfrm>
              <a:off x="338984" y="5171193"/>
              <a:ext cx="4370125" cy="2514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vert="horz" lIns="45720" tIns="38100" rIns="38100" bIns="38100" rtlCol="0"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1267" b="1" dirty="0">
                  <a:solidFill>
                    <a:schemeClr val="bg1"/>
                  </a:solidFill>
                </a:rPr>
                <a:t>How to measure success / KPI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D8121AE-11EB-4975-8E54-1170032122C0}"/>
                </a:ext>
              </a:extLst>
            </p:cNvPr>
            <p:cNvSpPr txBox="1">
              <a:spLocks/>
            </p:cNvSpPr>
            <p:nvPr/>
          </p:nvSpPr>
          <p:spPr>
            <a:xfrm>
              <a:off x="415940" y="5466821"/>
              <a:ext cx="4205592" cy="1760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599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90000"/>
                </a:lnSpc>
              </a:pPr>
              <a:r>
                <a:rPr lang="en-US" sz="1267" dirty="0"/>
                <a:t>...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073FA-CF12-41A4-9D17-6D49A0606183}"/>
              </a:ext>
            </a:extLst>
          </p:cNvPr>
          <p:cNvSpPr>
            <a:spLocks/>
          </p:cNvSpPr>
          <p:nvPr/>
        </p:nvSpPr>
        <p:spPr>
          <a:xfrm>
            <a:off x="43517" y="1372440"/>
            <a:ext cx="11811987" cy="12392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DF5E3-087E-4072-A6DD-EFA3B1229687}"/>
              </a:ext>
            </a:extLst>
          </p:cNvPr>
          <p:cNvSpPr>
            <a:spLocks/>
          </p:cNvSpPr>
          <p:nvPr/>
        </p:nvSpPr>
        <p:spPr>
          <a:xfrm>
            <a:off x="43517" y="1372441"/>
            <a:ext cx="11811987" cy="33525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6F876B75-A5D7-44E6-96CC-9279C22826CC}"/>
              </a:ext>
            </a:extLst>
          </p:cNvPr>
          <p:cNvSpPr txBox="1">
            <a:spLocks/>
          </p:cNvSpPr>
          <p:nvPr/>
        </p:nvSpPr>
        <p:spPr>
          <a:xfrm>
            <a:off x="161058" y="1442573"/>
            <a:ext cx="2564108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individuals to be involved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1DBC7-F36B-4530-B7FE-1C39ACDE6E94}"/>
              </a:ext>
            </a:extLst>
          </p:cNvPr>
          <p:cNvSpPr txBox="1">
            <a:spLocks/>
          </p:cNvSpPr>
          <p:nvPr/>
        </p:nvSpPr>
        <p:spPr>
          <a:xfrm>
            <a:off x="4807677" y="1457119"/>
            <a:ext cx="1528236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Leader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D35C41-37C3-47C5-8796-60C48A163082}"/>
              </a:ext>
            </a:extLst>
          </p:cNvPr>
          <p:cNvGrpSpPr/>
          <p:nvPr/>
        </p:nvGrpSpPr>
        <p:grpSpPr>
          <a:xfrm>
            <a:off x="2919066" y="1372440"/>
            <a:ext cx="60959" cy="1188565"/>
            <a:chOff x="2495647" y="1659775"/>
            <a:chExt cx="0" cy="106759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4BEE69-D0FD-4377-9C0D-2AC69800C319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957842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BE700-FE74-4C4C-91E0-EB3FDEE345D6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47" y="1659775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23">
            <a:extLst>
              <a:ext uri="{FF2B5EF4-FFF2-40B4-BE49-F238E27FC236}">
                <a16:creationId xmlns:a16="http://schemas.microsoft.com/office/drawing/2014/main" id="{001B9E75-EEFC-49FE-8281-5936FD87B682}"/>
              </a:ext>
            </a:extLst>
          </p:cNvPr>
          <p:cNvSpPr txBox="1">
            <a:spLocks/>
          </p:cNvSpPr>
          <p:nvPr/>
        </p:nvSpPr>
        <p:spPr>
          <a:xfrm>
            <a:off x="6446227" y="1442571"/>
            <a:ext cx="2564108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Team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776833-9C5C-426A-856F-9851A30B4891}"/>
              </a:ext>
            </a:extLst>
          </p:cNvPr>
          <p:cNvGrpSpPr/>
          <p:nvPr/>
        </p:nvGrpSpPr>
        <p:grpSpPr>
          <a:xfrm>
            <a:off x="6325486" y="1372440"/>
            <a:ext cx="60959" cy="1188565"/>
            <a:chOff x="7456782" y="1607152"/>
            <a:chExt cx="0" cy="106759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385318-81D5-4B75-A6E2-81F7AB7BBC18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C89D645-1A9F-4D28-B39E-BAAAD523D121}"/>
                </a:ext>
              </a:extLst>
            </p:cNvPr>
            <p:cNvCxnSpPr>
              <a:cxnSpLocks/>
            </p:cNvCxnSpPr>
            <p:nvPr/>
          </p:nvCxnSpPr>
          <p:spPr>
            <a:xfrm>
              <a:off x="7456782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9">
            <a:extLst>
              <a:ext uri="{FF2B5EF4-FFF2-40B4-BE49-F238E27FC236}">
                <a16:creationId xmlns:a16="http://schemas.microsoft.com/office/drawing/2014/main" id="{4BB5CA38-8E23-4A46-AFEF-20C3DEF6B5C9}"/>
              </a:ext>
            </a:extLst>
          </p:cNvPr>
          <p:cNvSpPr txBox="1">
            <a:spLocks/>
          </p:cNvSpPr>
          <p:nvPr/>
        </p:nvSpPr>
        <p:spPr>
          <a:xfrm>
            <a:off x="3048809" y="1442571"/>
            <a:ext cx="1592111" cy="1949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22" name="TextBox 73">
            <a:extLst>
              <a:ext uri="{FF2B5EF4-FFF2-40B4-BE49-F238E27FC236}">
                <a16:creationId xmlns:a16="http://schemas.microsoft.com/office/drawing/2014/main" id="{1836AF10-3F62-4115-9380-AEB1980DE955}"/>
              </a:ext>
            </a:extLst>
          </p:cNvPr>
          <p:cNvSpPr txBox="1">
            <a:spLocks/>
          </p:cNvSpPr>
          <p:nvPr/>
        </p:nvSpPr>
        <p:spPr>
          <a:xfrm>
            <a:off x="3048155" y="1769863"/>
            <a:ext cx="1614283" cy="194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lvl="1"/>
            <a:r>
              <a:rPr lang="en-US" sz="1267" dirty="0"/>
              <a:t>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35DA13-B12D-4A19-923D-AA7394F316FC}"/>
              </a:ext>
            </a:extLst>
          </p:cNvPr>
          <p:cNvGrpSpPr/>
          <p:nvPr/>
        </p:nvGrpSpPr>
        <p:grpSpPr>
          <a:xfrm>
            <a:off x="4684749" y="1372440"/>
            <a:ext cx="60959" cy="1188565"/>
            <a:chOff x="3819909" y="1607152"/>
            <a:chExt cx="0" cy="106759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804772-3C4D-4D07-817D-F4F788863536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905219"/>
              <a:ext cx="0" cy="769525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868C79-6F3D-48BE-830F-61371AE70C91}"/>
                </a:ext>
              </a:extLst>
            </p:cNvPr>
            <p:cNvCxnSpPr>
              <a:cxnSpLocks/>
            </p:cNvCxnSpPr>
            <p:nvPr/>
          </p:nvCxnSpPr>
          <p:spPr>
            <a:xfrm>
              <a:off x="3819909" y="1607152"/>
              <a:ext cx="0" cy="251439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E6925-1098-4F9D-AB9C-BD5B35DCB26B}"/>
              </a:ext>
            </a:extLst>
          </p:cNvPr>
          <p:cNvSpPr>
            <a:spLocks/>
          </p:cNvSpPr>
          <p:nvPr/>
        </p:nvSpPr>
        <p:spPr>
          <a:xfrm>
            <a:off x="43517" y="2931242"/>
            <a:ext cx="6729817" cy="2203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63B6DE9D-3F23-4A81-B4AE-D1E41AF63323}"/>
              </a:ext>
            </a:extLst>
          </p:cNvPr>
          <p:cNvSpPr txBox="1">
            <a:spLocks/>
          </p:cNvSpPr>
          <p:nvPr/>
        </p:nvSpPr>
        <p:spPr>
          <a:xfrm>
            <a:off x="43517" y="2931243"/>
            <a:ext cx="6803684" cy="34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1267" b="1" dirty="0">
                <a:solidFill>
                  <a:schemeClr val="bg1"/>
                </a:solidFill>
              </a:rPr>
              <a:t>Key activities and deliverables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B5710-28F5-4F54-8076-1075D571B24C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3347373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D6C444-34F8-476B-A333-C03DEB6C0377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5012177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CCBF5-FAAD-49D2-A28D-CDDC393313FB}"/>
              </a:ext>
            </a:extLst>
          </p:cNvPr>
          <p:cNvSpPr txBox="1">
            <a:spLocks noChangeAspect="1"/>
          </p:cNvSpPr>
          <p:nvPr/>
        </p:nvSpPr>
        <p:spPr>
          <a:xfrm>
            <a:off x="106075" y="3866796"/>
            <a:ext cx="202483" cy="1712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5080" tIns="0" rIns="5080" bIns="0" rtlCol="0" anchor="ctr" anchorCtr="1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sz="1267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FD7A37-6AAC-4B65-A393-ED5845832523}"/>
              </a:ext>
            </a:extLst>
          </p:cNvPr>
          <p:cNvSpPr>
            <a:spLocks/>
          </p:cNvSpPr>
          <p:nvPr/>
        </p:nvSpPr>
        <p:spPr>
          <a:xfrm>
            <a:off x="6898923" y="2931243"/>
            <a:ext cx="4940277" cy="22204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  <p:sp>
        <p:nvSpPr>
          <p:cNvPr id="31" name="TextBox 100">
            <a:extLst>
              <a:ext uri="{FF2B5EF4-FFF2-40B4-BE49-F238E27FC236}">
                <a16:creationId xmlns:a16="http://schemas.microsoft.com/office/drawing/2014/main" id="{3E01ECEF-2688-4232-AF5A-C92F38BBB6FF}"/>
              </a:ext>
            </a:extLst>
          </p:cNvPr>
          <p:cNvSpPr txBox="1">
            <a:spLocks/>
          </p:cNvSpPr>
          <p:nvPr/>
        </p:nvSpPr>
        <p:spPr>
          <a:xfrm>
            <a:off x="6898923" y="2931243"/>
            <a:ext cx="4940277" cy="3433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60960" tIns="50800" rIns="50800" bIns="5080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ja-JP" sz="1267" b="1" dirty="0">
                <a:solidFill>
                  <a:schemeClr val="bg1"/>
                </a:solidFill>
              </a:rPr>
              <a:t>Timeline (tentative)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23E0F2-CE22-4B7D-97DD-F11D942AF6C0}"/>
              </a:ext>
            </a:extLst>
          </p:cNvPr>
          <p:cNvSpPr/>
          <p:nvPr/>
        </p:nvSpPr>
        <p:spPr>
          <a:xfrm rot="5400000">
            <a:off x="7088336" y="4987025"/>
            <a:ext cx="21731" cy="6668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5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67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6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2C65-9FA3-4E4B-A69E-E254CE35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78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733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44D0-D440-4F04-B10E-EC14D49A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l" defTabSz="121917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98A011-3F7D-E443-B77F-AE12AABF1296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5852-2B54-43AA-B0BB-A1377273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121917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6808-14A3-4BD2-A426-D89FF853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CE257E-260A-430D-A453-1CEE16FF063F}"/>
              </a:ext>
            </a:extLst>
          </p:cNvPr>
          <p:cNvCxnSpPr/>
          <p:nvPr/>
        </p:nvCxnSpPr>
        <p:spPr>
          <a:xfrm>
            <a:off x="421452" y="4575763"/>
            <a:ext cx="114093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4060D2A-92D3-9946-3C71-AF17CFAF8B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78" y="4682116"/>
            <a:ext cx="7283700" cy="1225977"/>
          </a:xfrm>
        </p:spPr>
        <p:txBody>
          <a:bodyPr wrap="square">
            <a:sp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5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67" y="54973"/>
            <a:ext cx="6336000" cy="31015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67" y="396126"/>
            <a:ext cx="7075733" cy="57208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0000" y="659700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1EC24A-FBF2-C44D-B3BD-AE4E340543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1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3" r:id="rId6"/>
    <p:sldLayoutId id="2147483664" r:id="rId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1800" b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</a:defRPr>
      </a:lvl1pPr>
    </p:titleStyle>
    <p:bodyStyle>
      <a:lvl1pPr marL="304792" indent="-304792" algn="l" defTabSz="914377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61981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UcParenR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9170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romanL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76358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lphaL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33547" indent="-304792" algn="l" defTabSz="914377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kumimoji="1"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5242B054-A88C-BD9A-89A4-93C6C8B85C5D}"/>
              </a:ext>
            </a:extLst>
          </p:cNvPr>
          <p:cNvGrpSpPr/>
          <p:nvPr/>
        </p:nvGrpSpPr>
        <p:grpSpPr>
          <a:xfrm>
            <a:off x="3144037" y="-46155"/>
            <a:ext cx="5475270" cy="1062957"/>
            <a:chOff x="1563632" y="2337701"/>
            <a:chExt cx="8372571" cy="1586024"/>
          </a:xfrm>
        </p:grpSpPr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81232509-E193-9E66-3887-7098066C1956}"/>
                </a:ext>
              </a:extLst>
            </p:cNvPr>
            <p:cNvSpPr/>
            <p:nvPr/>
          </p:nvSpPr>
          <p:spPr>
            <a:xfrm>
              <a:off x="1563632" y="2643972"/>
              <a:ext cx="505327" cy="5053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x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2" name="角丸四角形 51">
              <a:extLst>
                <a:ext uri="{FF2B5EF4-FFF2-40B4-BE49-F238E27FC236}">
                  <a16:creationId xmlns:a16="http://schemas.microsoft.com/office/drawing/2014/main" id="{112E45D1-4006-C0B2-2444-2706B625EE0B}"/>
                </a:ext>
              </a:extLst>
            </p:cNvPr>
            <p:cNvSpPr/>
            <p:nvPr/>
          </p:nvSpPr>
          <p:spPr>
            <a:xfrm>
              <a:off x="2617695" y="2643972"/>
              <a:ext cx="1021976" cy="5053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A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BFC4C5C4-29D1-0537-0AA7-7D8A1D838C01}"/>
                </a:ext>
              </a:extLst>
            </p:cNvPr>
            <p:cNvCxnSpPr>
              <a:cxnSpLocks/>
              <a:stCxn id="51" idx="6"/>
              <a:endCxn id="52" idx="1"/>
            </p:cNvCxnSpPr>
            <p:nvPr/>
          </p:nvCxnSpPr>
          <p:spPr>
            <a:xfrm>
              <a:off x="2068959" y="2896636"/>
              <a:ext cx="5487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円/楕円 53">
              <a:extLst>
                <a:ext uri="{FF2B5EF4-FFF2-40B4-BE49-F238E27FC236}">
                  <a16:creationId xmlns:a16="http://schemas.microsoft.com/office/drawing/2014/main" id="{01E853A0-5DA1-0057-D037-751A88C9CC0D}"/>
                </a:ext>
              </a:extLst>
            </p:cNvPr>
            <p:cNvSpPr/>
            <p:nvPr/>
          </p:nvSpPr>
          <p:spPr>
            <a:xfrm>
              <a:off x="4188407" y="2643972"/>
              <a:ext cx="505327" cy="5053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a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>
              <a:extLst>
                <a:ext uri="{FF2B5EF4-FFF2-40B4-BE49-F238E27FC236}">
                  <a16:creationId xmlns:a16="http://schemas.microsoft.com/office/drawing/2014/main" id="{C7174E83-2490-4799-01BA-2A7126DB28C5}"/>
                </a:ext>
              </a:extLst>
            </p:cNvPr>
            <p:cNvSpPr/>
            <p:nvPr/>
          </p:nvSpPr>
          <p:spPr>
            <a:xfrm>
              <a:off x="5242470" y="2643972"/>
              <a:ext cx="1021976" cy="5053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CD302C6-C339-E9CE-28F6-D18738F4E6B9}"/>
                </a:ext>
              </a:extLst>
            </p:cNvPr>
            <p:cNvCxnSpPr>
              <a:cxnSpLocks/>
              <a:stCxn id="54" idx="6"/>
              <a:endCxn id="55" idx="1"/>
            </p:cNvCxnSpPr>
            <p:nvPr/>
          </p:nvCxnSpPr>
          <p:spPr>
            <a:xfrm>
              <a:off x="4693734" y="2896636"/>
              <a:ext cx="5487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AE03B7E7-B02B-1BEE-06C4-F5C182565440}"/>
                </a:ext>
              </a:extLst>
            </p:cNvPr>
            <p:cNvCxnSpPr>
              <a:cxnSpLocks/>
              <a:stCxn id="52" idx="3"/>
              <a:endCxn id="54" idx="2"/>
            </p:cNvCxnSpPr>
            <p:nvPr/>
          </p:nvCxnSpPr>
          <p:spPr>
            <a:xfrm>
              <a:off x="3639671" y="2896636"/>
              <a:ext cx="5487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円/楕円 57">
              <a:extLst>
                <a:ext uri="{FF2B5EF4-FFF2-40B4-BE49-F238E27FC236}">
                  <a16:creationId xmlns:a16="http://schemas.microsoft.com/office/drawing/2014/main" id="{B2E281E5-FBC5-C357-2FDE-6AD239E9C770}"/>
                </a:ext>
              </a:extLst>
            </p:cNvPr>
            <p:cNvSpPr/>
            <p:nvPr/>
          </p:nvSpPr>
          <p:spPr>
            <a:xfrm>
              <a:off x="6806101" y="2643972"/>
              <a:ext cx="505327" cy="5053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9" name="角丸四角形 58">
              <a:extLst>
                <a:ext uri="{FF2B5EF4-FFF2-40B4-BE49-F238E27FC236}">
                  <a16:creationId xmlns:a16="http://schemas.microsoft.com/office/drawing/2014/main" id="{97A65289-677E-9137-4D7E-2C5A99DB458E}"/>
                </a:ext>
              </a:extLst>
            </p:cNvPr>
            <p:cNvSpPr/>
            <p:nvPr/>
          </p:nvSpPr>
          <p:spPr>
            <a:xfrm>
              <a:off x="7860164" y="2643972"/>
              <a:ext cx="1021976" cy="5053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C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1B2BCE38-66A0-31D1-356F-5121A9162E8D}"/>
                </a:ext>
              </a:extLst>
            </p:cNvPr>
            <p:cNvCxnSpPr>
              <a:cxnSpLocks/>
              <a:stCxn id="58" idx="6"/>
              <a:endCxn id="59" idx="1"/>
            </p:cNvCxnSpPr>
            <p:nvPr/>
          </p:nvCxnSpPr>
          <p:spPr>
            <a:xfrm>
              <a:off x="7311428" y="2896636"/>
              <a:ext cx="5487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C1B5107C-7D9E-26E8-A7EF-0D5FCE6D44E6}"/>
                </a:ext>
              </a:extLst>
            </p:cNvPr>
            <p:cNvCxnSpPr>
              <a:cxnSpLocks/>
              <a:stCxn id="55" idx="3"/>
              <a:endCxn id="58" idx="2"/>
            </p:cNvCxnSpPr>
            <p:nvPr/>
          </p:nvCxnSpPr>
          <p:spPr>
            <a:xfrm>
              <a:off x="6264446" y="2896636"/>
              <a:ext cx="5416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0B59A40C-30B6-B22D-9737-6CFD8DD14AB3}"/>
                </a:ext>
              </a:extLst>
            </p:cNvPr>
            <p:cNvSpPr/>
            <p:nvPr/>
          </p:nvSpPr>
          <p:spPr>
            <a:xfrm>
              <a:off x="9430876" y="2643972"/>
              <a:ext cx="505327" cy="50532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y</a:t>
              </a:r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FEF50F45-D760-7695-81AC-1D3DD1214368}"/>
                </a:ext>
              </a:extLst>
            </p:cNvPr>
            <p:cNvCxnSpPr>
              <a:cxnSpLocks/>
              <a:stCxn id="59" idx="3"/>
              <a:endCxn id="62" idx="2"/>
            </p:cNvCxnSpPr>
            <p:nvPr/>
          </p:nvCxnSpPr>
          <p:spPr>
            <a:xfrm>
              <a:off x="8882140" y="2896636"/>
              <a:ext cx="5487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曲線コネクタ 63">
              <a:extLst>
                <a:ext uri="{FF2B5EF4-FFF2-40B4-BE49-F238E27FC236}">
                  <a16:creationId xmlns:a16="http://schemas.microsoft.com/office/drawing/2014/main" id="{8584D74C-AFF1-DAA0-E363-AA0C8500C481}"/>
                </a:ext>
              </a:extLst>
            </p:cNvPr>
            <p:cNvCxnSpPr>
              <a:cxnSpLocks/>
              <a:stCxn id="52" idx="2"/>
              <a:endCxn id="51" idx="4"/>
            </p:cNvCxnSpPr>
            <p:nvPr/>
          </p:nvCxnSpPr>
          <p:spPr>
            <a:xfrm rot="5400000">
              <a:off x="2472490" y="2493106"/>
              <a:ext cx="12700" cy="1312387"/>
            </a:xfrm>
            <a:prstGeom prst="curvedConnector3">
              <a:avLst>
                <a:gd name="adj1" fmla="val 3776472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曲線コネクタ 64">
              <a:extLst>
                <a:ext uri="{FF2B5EF4-FFF2-40B4-BE49-F238E27FC236}">
                  <a16:creationId xmlns:a16="http://schemas.microsoft.com/office/drawing/2014/main" id="{1A7FB95D-1EBC-F3B8-F6D1-79907BFADF98}"/>
                </a:ext>
              </a:extLst>
            </p:cNvPr>
            <p:cNvCxnSpPr>
              <a:cxnSpLocks/>
              <a:stCxn id="54" idx="4"/>
              <a:endCxn id="52" idx="2"/>
            </p:cNvCxnSpPr>
            <p:nvPr/>
          </p:nvCxnSpPr>
          <p:spPr>
            <a:xfrm rot="5400000">
              <a:off x="3784877" y="2493105"/>
              <a:ext cx="12700" cy="1312388"/>
            </a:xfrm>
            <a:prstGeom prst="curvedConnector3">
              <a:avLst>
                <a:gd name="adj1" fmla="val 3211764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曲線コネクタ 65">
              <a:extLst>
                <a:ext uri="{FF2B5EF4-FFF2-40B4-BE49-F238E27FC236}">
                  <a16:creationId xmlns:a16="http://schemas.microsoft.com/office/drawing/2014/main" id="{A48E5CD7-5CD6-D96B-6A82-A142AF99B0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75795" y="2493105"/>
              <a:ext cx="12700" cy="1312388"/>
            </a:xfrm>
            <a:prstGeom prst="curvedConnector3">
              <a:avLst>
                <a:gd name="adj1" fmla="val 3211764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曲線コネクタ 66">
              <a:extLst>
                <a:ext uri="{FF2B5EF4-FFF2-40B4-BE49-F238E27FC236}">
                  <a16:creationId xmlns:a16="http://schemas.microsoft.com/office/drawing/2014/main" id="{C5E9FBFF-64F6-360D-1914-EB1C4DE02B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20501" y="2493105"/>
              <a:ext cx="12700" cy="1312388"/>
            </a:xfrm>
            <a:prstGeom prst="curvedConnector3">
              <a:avLst>
                <a:gd name="adj1" fmla="val 3211764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曲線コネクタ 67">
              <a:extLst>
                <a:ext uri="{FF2B5EF4-FFF2-40B4-BE49-F238E27FC236}">
                  <a16:creationId xmlns:a16="http://schemas.microsoft.com/office/drawing/2014/main" id="{A6E96AD9-D997-AA5E-48AB-86EC51676E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47277" y="2493105"/>
              <a:ext cx="12700" cy="1312388"/>
            </a:xfrm>
            <a:prstGeom prst="curvedConnector3">
              <a:avLst>
                <a:gd name="adj1" fmla="val 3211764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曲線コネクタ 68">
              <a:extLst>
                <a:ext uri="{FF2B5EF4-FFF2-40B4-BE49-F238E27FC236}">
                  <a16:creationId xmlns:a16="http://schemas.microsoft.com/office/drawing/2014/main" id="{F28898F9-B23A-6C8A-504D-26169788E5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38194" y="2493105"/>
              <a:ext cx="12700" cy="1312388"/>
            </a:xfrm>
            <a:prstGeom prst="curvedConnector3">
              <a:avLst>
                <a:gd name="adj1" fmla="val 3211764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4C8EE0A-1754-A870-D96C-B67B64056403}"/>
                </a:ext>
              </a:extLst>
            </p:cNvPr>
            <p:cNvSpPr txBox="1"/>
            <p:nvPr/>
          </p:nvSpPr>
          <p:spPr>
            <a:xfrm>
              <a:off x="2011977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input</a:t>
              </a:r>
              <a:endParaRPr kumimoji="1" lang="ja-JP" altLang="en-US" sz="105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ACCB6E9-379D-B959-2CFC-E8D2305F282F}"/>
                </a:ext>
              </a:extLst>
            </p:cNvPr>
            <p:cNvSpPr txBox="1"/>
            <p:nvPr/>
          </p:nvSpPr>
          <p:spPr>
            <a:xfrm>
              <a:off x="3374612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creator</a:t>
              </a:r>
              <a:endParaRPr kumimoji="1" lang="ja-JP" altLang="en-US" sz="105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9D2587F9-25C4-1DFA-F7B2-E5108832DD0D}"/>
                </a:ext>
              </a:extLst>
            </p:cNvPr>
            <p:cNvSpPr txBox="1"/>
            <p:nvPr/>
          </p:nvSpPr>
          <p:spPr>
            <a:xfrm>
              <a:off x="4629671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input</a:t>
              </a:r>
              <a:endParaRPr kumimoji="1" lang="ja-JP" altLang="en-US" sz="105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A50DD60E-81FD-C231-5752-BE11C66B09D7}"/>
                </a:ext>
              </a:extLst>
            </p:cNvPr>
            <p:cNvSpPr txBox="1"/>
            <p:nvPr/>
          </p:nvSpPr>
          <p:spPr>
            <a:xfrm>
              <a:off x="5974377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creator</a:t>
              </a:r>
              <a:endParaRPr kumimoji="1" lang="ja-JP" altLang="en-US" sz="105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A7D6B040-4F5C-4FCA-491E-A4B292EA1D65}"/>
                </a:ext>
              </a:extLst>
            </p:cNvPr>
            <p:cNvSpPr txBox="1"/>
            <p:nvPr/>
          </p:nvSpPr>
          <p:spPr>
            <a:xfrm>
              <a:off x="7319081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input</a:t>
              </a:r>
              <a:endParaRPr kumimoji="1" lang="ja-JP" altLang="en-US" sz="1050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308539AE-0503-2539-4C45-6A8D5D8CBA3A}"/>
                </a:ext>
              </a:extLst>
            </p:cNvPr>
            <p:cNvSpPr txBox="1"/>
            <p:nvPr/>
          </p:nvSpPr>
          <p:spPr>
            <a:xfrm>
              <a:off x="8592071" y="3540702"/>
              <a:ext cx="889127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/>
                <a:t>creator</a:t>
              </a:r>
              <a:endParaRPr kumimoji="1" lang="ja-JP" altLang="en-US" sz="105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F51E477D-4030-9EEA-D6AD-7588C137F931}"/>
                </a:ext>
              </a:extLst>
            </p:cNvPr>
            <p:cNvSpPr txBox="1"/>
            <p:nvPr/>
          </p:nvSpPr>
          <p:spPr>
            <a:xfrm>
              <a:off x="2581517" y="2337701"/>
              <a:ext cx="1075844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>
                  <a:solidFill>
                    <a:srgbClr val="005493"/>
                  </a:solidFill>
                </a:rPr>
                <a:t>Square()</a:t>
              </a:r>
              <a:endParaRPr kumimoji="1" lang="ja-JP" altLang="en-US" sz="1050">
                <a:solidFill>
                  <a:srgbClr val="005493"/>
                </a:solidFill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9667766-961D-94BD-2DAA-9E598077112A}"/>
                </a:ext>
              </a:extLst>
            </p:cNvPr>
            <p:cNvSpPr txBox="1"/>
            <p:nvPr/>
          </p:nvSpPr>
          <p:spPr>
            <a:xfrm>
              <a:off x="5242468" y="2341557"/>
              <a:ext cx="1075844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>
                  <a:solidFill>
                    <a:srgbClr val="005493"/>
                  </a:solidFill>
                </a:rPr>
                <a:t>Exp()</a:t>
              </a:r>
              <a:endParaRPr kumimoji="1" lang="ja-JP" altLang="en-US" sz="1050">
                <a:solidFill>
                  <a:srgbClr val="005493"/>
                </a:solidFill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3A862CD0-1CF9-BDE5-4C76-7D9DE9012B3E}"/>
                </a:ext>
              </a:extLst>
            </p:cNvPr>
            <p:cNvSpPr txBox="1"/>
            <p:nvPr/>
          </p:nvSpPr>
          <p:spPr>
            <a:xfrm>
              <a:off x="7856926" y="2341557"/>
              <a:ext cx="1075844" cy="38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>
                  <a:solidFill>
                    <a:srgbClr val="005493"/>
                  </a:solidFill>
                </a:rPr>
                <a:t>Square()</a:t>
              </a:r>
              <a:endParaRPr kumimoji="1" lang="ja-JP" altLang="en-US" sz="1050">
                <a:solidFill>
                  <a:srgbClr val="005493"/>
                </a:solidFill>
              </a:endParaRP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988353C-77B3-839E-C3EC-0A077DB46876}"/>
              </a:ext>
            </a:extLst>
          </p:cNvPr>
          <p:cNvSpPr txBox="1"/>
          <p:nvPr/>
        </p:nvSpPr>
        <p:spPr>
          <a:xfrm>
            <a:off x="3155919" y="1977474"/>
            <a:ext cx="5714734" cy="50090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if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isinstance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.ndarray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	raise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TypeError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en" altLang="ja-JP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is not </a:t>
            </a:r>
            <a:r>
              <a:rPr lang="en" altLang="ja-JP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supported'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grad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set_creator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grad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 defTabSz="241200"/>
            <a:r>
              <a:rPr lang="en" altLang="ja-JP" sz="1050" dirty="0">
                <a:solidFill>
                  <a:srgbClr val="D4D4D4"/>
                </a:solidFill>
                <a:latin typeface="Menlo" panose="020B0609030804020204" pitchFamily="49" charset="0"/>
              </a:rPr>
              <a:t>	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grad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.ones_like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while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funcs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.input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.output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.grad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.backward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.grad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funcs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as_array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if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.isscalar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.array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1AE54F0-4360-DD3F-2E7A-3EF667009E9D}"/>
              </a:ext>
            </a:extLst>
          </p:cNvPr>
          <p:cNvSpPr txBox="1"/>
          <p:nvPr/>
        </p:nvSpPr>
        <p:spPr>
          <a:xfrm>
            <a:off x="9052408" y="1169561"/>
            <a:ext cx="3117476" cy="58169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__call__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.data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as_array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 lvl="1" defTabSz="241200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set_creator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 defTabSz="241200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raise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NotImplementedError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lvl="1"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raise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NotImplementedError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** </a:t>
            </a:r>
            <a:r>
              <a:rPr lang="en" altLang="ja-JP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.data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gy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gx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.exp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backward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gy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.data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.exp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*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gy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gx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28E1294-C6D7-9A3E-1D1A-98B746EE82F7}"/>
              </a:ext>
            </a:extLst>
          </p:cNvPr>
          <p:cNvSpPr txBox="1"/>
          <p:nvPr/>
        </p:nvSpPr>
        <p:spPr>
          <a:xfrm>
            <a:off x="9713574" y="49077"/>
            <a:ext cx="1953661" cy="8079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>
            <a:spAutoFit/>
          </a:bodyPr>
          <a:lstStyle/>
          <a:p>
            <a:pPr defTabSz="241200"/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defTabSz="241200"/>
            <a:b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	</a:t>
            </a:r>
          </a:p>
          <a:p>
            <a:pPr defTabSz="241200"/>
            <a:r>
              <a:rPr lang="en" altLang="ja-JP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()(</a:t>
            </a:r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EC2B9D3-8E1C-D829-9275-7D7A0EB442EE}"/>
              </a:ext>
            </a:extLst>
          </p:cNvPr>
          <p:cNvSpPr txBox="1"/>
          <p:nvPr/>
        </p:nvSpPr>
        <p:spPr>
          <a:xfrm>
            <a:off x="3782848" y="1122662"/>
            <a:ext cx="2833434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0432FF"/>
            </a:solidFill>
          </a:ln>
        </p:spPr>
        <p:txBody>
          <a:bodyPr wrap="square" lIns="36000" tIns="0" rIns="0" bIns="0">
            <a:spAutoFit/>
          </a:bodyPr>
          <a:lstStyle/>
          <a:p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.array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exp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  <a:p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backward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grad</a:t>
            </a:r>
            <a:r>
              <a:rPr lang="en" altLang="ja-JP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0" name="タイトル 89">
            <a:extLst>
              <a:ext uri="{FF2B5EF4-FFF2-40B4-BE49-F238E27FC236}">
                <a16:creationId xmlns:a16="http://schemas.microsoft.com/office/drawing/2014/main" id="{C8996C0D-8D14-C348-6028-D70D9EAA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5650" cy="241593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Step9</a:t>
            </a:r>
            <a:endParaRPr lang="ja-JP" altLang="en-US" sz="1600"/>
          </a:p>
        </p:txBody>
      </p:sp>
      <p:sp>
        <p:nvSpPr>
          <p:cNvPr id="91" name="コンテンツ プレースホルダー 90">
            <a:extLst>
              <a:ext uri="{FF2B5EF4-FFF2-40B4-BE49-F238E27FC236}">
                <a16:creationId xmlns:a16="http://schemas.microsoft.com/office/drawing/2014/main" id="{C8842DAB-FA77-0E6A-CA97-7C262E5C5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00" y="310153"/>
            <a:ext cx="3005159" cy="6021175"/>
          </a:xfrm>
        </p:spPr>
        <p:txBody>
          <a:bodyPr>
            <a:normAutofit/>
          </a:bodyPr>
          <a:lstStyle/>
          <a:p>
            <a:pPr marL="185738" indent="-185738">
              <a:buFont typeface="+mj-ea"/>
              <a:buAutoNum type="circleNumDbPlain"/>
            </a:pPr>
            <a:r>
              <a:rPr lang="en-US" altLang="ja-JP" sz="1050" b="1" u="sng" dirty="0"/>
              <a:t>Variable</a:t>
            </a:r>
            <a:r>
              <a:rPr lang="ja-JP" altLang="en-US" sz="1050" b="1" u="sng"/>
              <a:t>クラスの実行</a:t>
            </a:r>
            <a:r>
              <a:rPr lang="en-US" altLang="ja-JP" sz="1050" b="1" dirty="0"/>
              <a:t>:</a:t>
            </a:r>
            <a:br>
              <a:rPr lang="en-US" altLang="ja-JP" sz="1050" dirty="0"/>
            </a:br>
            <a:r>
              <a:rPr lang="en-US" altLang="ja-JP" sz="1050" dirty="0"/>
              <a:t>Variable</a:t>
            </a:r>
            <a:r>
              <a:rPr lang="ja-JP" altLang="en-US" sz="1050"/>
              <a:t>クラスを元にインスタンス変数</a:t>
            </a:r>
            <a:r>
              <a:rPr lang="en-US" altLang="ja-JP" sz="1050" dirty="0"/>
              <a:t>x</a:t>
            </a:r>
            <a:r>
              <a:rPr lang="ja-JP" altLang="en-US" sz="1050"/>
              <a:t>を生成する</a:t>
            </a:r>
            <a:endParaRPr lang="en-US" altLang="ja-JP" sz="1050" dirty="0"/>
          </a:p>
          <a:p>
            <a:pPr marL="360363" lvl="1" indent="-174625">
              <a:spcBef>
                <a:spcPts val="0"/>
              </a:spcBef>
            </a:pPr>
            <a:r>
              <a:rPr lang="ja-JP" altLang="en-US" sz="1050"/>
              <a:t>インスタンス生成時に</a:t>
            </a:r>
            <a:r>
              <a:rPr lang="en-US" altLang="ja-JP" sz="1050" dirty="0"/>
              <a:t>Variable</a:t>
            </a:r>
            <a:r>
              <a:rPr lang="ja-JP" altLang="en-US" sz="1050"/>
              <a:t>クラスに渡す引数が</a:t>
            </a:r>
            <a:r>
              <a:rPr lang="en-US" altLang="ja-JP" sz="1050" dirty="0" err="1"/>
              <a:t>ndarray</a:t>
            </a:r>
            <a:r>
              <a:rPr lang="ja-JP" altLang="en-US" sz="1050"/>
              <a:t>でない場合はエラーとする</a:t>
            </a:r>
            <a:endParaRPr lang="en-US" altLang="ja-JP" sz="1050" dirty="0"/>
          </a:p>
          <a:p>
            <a:pPr marL="360363" lvl="1" indent="-174625">
              <a:spcBef>
                <a:spcPts val="0"/>
              </a:spcBef>
            </a:pPr>
            <a:endParaRPr lang="en-US" altLang="ja-JP" sz="1050" dirty="0"/>
          </a:p>
          <a:p>
            <a:pPr marL="185738" indent="-174625">
              <a:spcBef>
                <a:spcPts val="0"/>
              </a:spcBef>
              <a:buAutoNum type="circleNumDbPlain"/>
            </a:pPr>
            <a:r>
              <a:rPr lang="ja-JP" altLang="en-US" sz="1050" b="1" u="sng"/>
              <a:t>関数の連結</a:t>
            </a:r>
            <a:endParaRPr lang="en-US" altLang="ja-JP" sz="1050" b="1" u="sng" dirty="0"/>
          </a:p>
          <a:p>
            <a:pPr marL="419100" lvl="1" indent="-228600">
              <a:spcBef>
                <a:spcPts val="0"/>
              </a:spcBef>
            </a:pPr>
            <a:r>
              <a:rPr lang="en-US" altLang="ja-JP" sz="1050" dirty="0"/>
              <a:t>Step7</a:t>
            </a:r>
            <a:r>
              <a:rPr lang="ja-JP" altLang="en-US" sz="1050"/>
              <a:t>で実装していた</a:t>
            </a:r>
            <a:r>
              <a:rPr lang="en-US" altLang="ja-JP" sz="1050" dirty="0"/>
              <a:t>Square()/Exp()</a:t>
            </a:r>
            <a:r>
              <a:rPr lang="ja-JP" altLang="en-US" sz="1050"/>
              <a:t>クラスを関数</a:t>
            </a:r>
            <a:r>
              <a:rPr lang="en-US" altLang="ja-JP" sz="1050" dirty="0"/>
              <a:t>square/exp</a:t>
            </a:r>
            <a:r>
              <a:rPr lang="ja-JP" altLang="en-US" sz="1050"/>
              <a:t>でラップする事で、関数のように各</a:t>
            </a:r>
            <a:r>
              <a:rPr lang="en-US" altLang="ja-JP" sz="1050" dirty="0"/>
              <a:t>Function</a:t>
            </a:r>
            <a:r>
              <a:rPr lang="ja-JP" altLang="en-US" sz="1050"/>
              <a:t>クラスを呼び出せるように改善</a:t>
            </a:r>
            <a:endParaRPr lang="en-US" altLang="ja-JP" sz="1050" dirty="0"/>
          </a:p>
          <a:p>
            <a:pPr marL="419100" lvl="1" indent="-228600">
              <a:spcBef>
                <a:spcPts val="0"/>
              </a:spcBef>
            </a:pPr>
            <a:endParaRPr lang="en-US" altLang="ja-JP" sz="1050" dirty="0"/>
          </a:p>
          <a:p>
            <a:pPr marL="185738" indent="-174625">
              <a:spcBef>
                <a:spcPts val="0"/>
              </a:spcBef>
              <a:buAutoNum type="circleNumDbPlain"/>
            </a:pPr>
            <a:r>
              <a:rPr lang="ja-JP" altLang="en-US" sz="1050" b="1" u="sng"/>
              <a:t>バックプロパゲーション</a:t>
            </a:r>
            <a:endParaRPr lang="en-US" altLang="ja-JP" sz="1050" b="1" u="sng" dirty="0"/>
          </a:p>
          <a:p>
            <a:pPr marL="419100" lvl="1" indent="-228600">
              <a:spcBef>
                <a:spcPts val="0"/>
              </a:spcBef>
            </a:pPr>
            <a:r>
              <a:rPr lang="en-US" altLang="ja-JP" sz="1050" dirty="0" err="1"/>
              <a:t>self.grad</a:t>
            </a:r>
            <a:r>
              <a:rPr lang="ja-JP" altLang="en-US" sz="1050"/>
              <a:t>が</a:t>
            </a:r>
            <a:r>
              <a:rPr lang="en-US" altLang="ja-JP" sz="1050" dirty="0"/>
              <a:t>None</a:t>
            </a:r>
            <a:r>
              <a:rPr lang="ja-JP" altLang="en-US" sz="1050"/>
              <a:t>の場合は自分で微分を生成。</a:t>
            </a:r>
            <a:r>
              <a:rPr lang="en-US" altLang="ja-JP" sz="1050" dirty="0" err="1"/>
              <a:t>self.data</a:t>
            </a:r>
            <a:r>
              <a:rPr lang="ja-JP" altLang="en-US" sz="1050"/>
              <a:t>と同じ形状かつ同じデータ型で、要素数</a:t>
            </a:r>
            <a:r>
              <a:rPr lang="en-US" altLang="ja-JP" sz="1050" dirty="0"/>
              <a:t>1</a:t>
            </a:r>
            <a:r>
              <a:rPr lang="ja-JP" altLang="en-US" sz="1050"/>
              <a:t>の</a:t>
            </a:r>
            <a:r>
              <a:rPr lang="en-US" altLang="ja-JP" sz="1050" dirty="0" err="1"/>
              <a:t>ndaarray</a:t>
            </a:r>
            <a:r>
              <a:rPr lang="ja-JP" altLang="en-US" sz="1050"/>
              <a:t>インスタンスを生成。</a:t>
            </a:r>
            <a:endParaRPr lang="en-US" altLang="ja-JP" sz="1050" dirty="0"/>
          </a:p>
          <a:p>
            <a:pPr marL="419100" lvl="1" indent="-228600">
              <a:spcBef>
                <a:spcPts val="0"/>
              </a:spcBef>
            </a:pPr>
            <a:r>
              <a:rPr lang="ja-JP" altLang="en-US" sz="1050"/>
              <a:t>自身を生み出した関数を、リストに格納</a:t>
            </a:r>
            <a:endParaRPr lang="en-US" altLang="ja-JP" sz="1050" dirty="0"/>
          </a:p>
          <a:p>
            <a:pPr marL="419100" lvl="1" indent="-228600">
              <a:spcBef>
                <a:spcPts val="0"/>
              </a:spcBef>
            </a:pPr>
            <a:r>
              <a:rPr lang="ja-JP" altLang="en-US" sz="1050"/>
              <a:t>自動バックプロパゲーション</a:t>
            </a:r>
            <a:endParaRPr lang="en-US" altLang="ja-JP" sz="1050" dirty="0"/>
          </a:p>
          <a:p>
            <a:pPr marL="577850" lvl="2" indent="-125413">
              <a:spcBef>
                <a:spcPts val="0"/>
              </a:spcBef>
            </a:pPr>
            <a:r>
              <a:rPr lang="ja-JP" altLang="en-US" sz="1050"/>
              <a:t>リスト内の関数がなくなるまでループ</a:t>
            </a:r>
            <a:endParaRPr lang="en-US" altLang="ja-JP" sz="1050" dirty="0"/>
          </a:p>
          <a:p>
            <a:pPr marL="577850" lvl="2" indent="-125413">
              <a:spcBef>
                <a:spcPts val="0"/>
              </a:spcBef>
            </a:pPr>
            <a:r>
              <a:rPr lang="ja-JP" altLang="en-US" sz="1050"/>
              <a:t>リスト内の関数の取り出し。リストの</a:t>
            </a:r>
            <a:r>
              <a:rPr lang="en-US" altLang="ja-JP" sz="1050" dirty="0"/>
              <a:t>pop</a:t>
            </a:r>
            <a:r>
              <a:rPr lang="ja-JP" altLang="en-US" sz="1050"/>
              <a:t>メソッドはリストの末尾が削除されその要素が取得される。</a:t>
            </a:r>
            <a:r>
              <a:rPr lang="en-US" altLang="ja-JP" sz="1050" dirty="0"/>
              <a:t>pop</a:t>
            </a:r>
            <a:r>
              <a:rPr lang="ja-JP" altLang="en-US" sz="1050"/>
              <a:t>を用いたループを使用する理由は</a:t>
            </a:r>
            <a:r>
              <a:rPr lang="en-US" altLang="ja-JP" sz="1050" dirty="0"/>
              <a:t>step15-16</a:t>
            </a:r>
            <a:r>
              <a:rPr lang="ja-JP" altLang="en-US" sz="1050"/>
              <a:t>で判明</a:t>
            </a:r>
            <a:endParaRPr lang="en-US" altLang="ja-JP" sz="1050" dirty="0"/>
          </a:p>
          <a:p>
            <a:pPr marL="577850" lvl="2" indent="-125413">
              <a:spcBef>
                <a:spcPts val="0"/>
              </a:spcBef>
            </a:pPr>
            <a:r>
              <a:rPr lang="ja-JP" altLang="en-US" sz="1050"/>
              <a:t>自身を生み出した関数の</a:t>
            </a:r>
            <a:r>
              <a:rPr lang="en-US" altLang="ja-JP" sz="1050" dirty="0"/>
              <a:t>input</a:t>
            </a:r>
            <a:r>
              <a:rPr lang="ja-JP" altLang="en-US" sz="1050"/>
              <a:t>及び</a:t>
            </a:r>
            <a:r>
              <a:rPr lang="en-US" altLang="ja-JP" sz="1050" dirty="0"/>
              <a:t>output</a:t>
            </a:r>
            <a:r>
              <a:rPr lang="ja-JP" altLang="en-US" sz="1050"/>
              <a:t>を</a:t>
            </a:r>
            <a:r>
              <a:rPr lang="en-US" altLang="ja-JP" sz="1050" dirty="0"/>
              <a:t>x</a:t>
            </a:r>
            <a:r>
              <a:rPr lang="ja-JP" altLang="en-US" sz="1050"/>
              <a:t>、</a:t>
            </a:r>
            <a:r>
              <a:rPr lang="en-US" altLang="ja-JP" sz="1050" dirty="0"/>
              <a:t>y</a:t>
            </a:r>
            <a:r>
              <a:rPr lang="ja-JP" altLang="en-US" sz="1050"/>
              <a:t>にそれぞれ格納</a:t>
            </a:r>
            <a:endParaRPr lang="en-US" altLang="ja-JP" sz="1050" dirty="0"/>
          </a:p>
          <a:p>
            <a:pPr marL="577850" lvl="2" indent="-125413">
              <a:spcBef>
                <a:spcPts val="0"/>
              </a:spcBef>
            </a:pPr>
            <a:r>
              <a:rPr lang="ja-JP" altLang="en-US" sz="1050"/>
              <a:t>微分値を算出</a:t>
            </a:r>
            <a:endParaRPr lang="en-US" altLang="ja-JP" sz="1050" dirty="0"/>
          </a:p>
          <a:p>
            <a:pPr marL="577850" lvl="2" indent="-125413">
              <a:spcBef>
                <a:spcPts val="0"/>
              </a:spcBef>
            </a:pPr>
            <a:r>
              <a:rPr lang="en-US" altLang="ja-JP" sz="1050" dirty="0"/>
              <a:t>x</a:t>
            </a:r>
            <a:r>
              <a:rPr lang="ja-JP" altLang="en-US" sz="1050"/>
              <a:t>の生みの親たる関数が存在する場合はその関数を</a:t>
            </a:r>
            <a:r>
              <a:rPr lang="en-US" altLang="ja-JP" sz="1050" dirty="0" err="1"/>
              <a:t>funcs</a:t>
            </a:r>
            <a:r>
              <a:rPr lang="ja-JP" altLang="en-US" sz="1050"/>
              <a:t>リストに追加。以下上記</a:t>
            </a:r>
            <a:r>
              <a:rPr lang="en-US" altLang="ja-JP" sz="1050" dirty="0" err="1"/>
              <a:t>ⅰ~ⅴ</a:t>
            </a:r>
            <a:r>
              <a:rPr lang="ja-JP" altLang="en-US" sz="1050"/>
              <a:t>の繰り返し。</a:t>
            </a:r>
            <a:r>
              <a:rPr lang="en-US" altLang="ja-JP" sz="1050" dirty="0"/>
              <a:t>(Variable</a:t>
            </a:r>
            <a:r>
              <a:rPr lang="ja-JP" altLang="en-US" sz="1050"/>
              <a:t>インスタンスの</a:t>
            </a:r>
            <a:r>
              <a:rPr lang="en-US" altLang="ja-JP" sz="1050" dirty="0"/>
              <a:t>creator</a:t>
            </a:r>
            <a:r>
              <a:rPr lang="ja-JP" altLang="en-US" sz="1050"/>
              <a:t>が</a:t>
            </a:r>
            <a:r>
              <a:rPr lang="en-US" altLang="ja-JP" sz="1050" dirty="0"/>
              <a:t>None</a:t>
            </a:r>
            <a:r>
              <a:rPr lang="ja-JP" altLang="en-US" sz="1050"/>
              <a:t>の場合、逆伝播はそこでストップ</a:t>
            </a:r>
            <a:r>
              <a:rPr lang="en-US" altLang="ja-JP" sz="1050" dirty="0"/>
              <a:t>(=</a:t>
            </a:r>
            <a:r>
              <a:rPr lang="ja-JP" altLang="en-US" sz="1050"/>
              <a:t>当該</a:t>
            </a:r>
            <a:r>
              <a:rPr lang="en-US" altLang="ja-JP" sz="1050" dirty="0" err="1"/>
              <a:t>Varibable</a:t>
            </a:r>
            <a:r>
              <a:rPr lang="ja-JP" altLang="en-US" sz="1050"/>
              <a:t>インスタンスは関数以外の方法で生成された</a:t>
            </a:r>
            <a:r>
              <a:rPr lang="en-US" altLang="ja-JP" sz="1050" dirty="0"/>
              <a:t>(=</a:t>
            </a:r>
            <a:r>
              <a:rPr lang="ja-JP" altLang="en-US" sz="1050"/>
              <a:t>ユーザーによって与えられた</a:t>
            </a:r>
            <a:r>
              <a:rPr lang="en-US" altLang="ja-JP" sz="1050" dirty="0"/>
              <a:t>)</a:t>
            </a:r>
            <a:r>
              <a:rPr lang="ja-JP" altLang="en-US" sz="1050"/>
              <a:t>ことを意味する</a:t>
            </a:r>
            <a:r>
              <a:rPr lang="en-US" altLang="ja-JP" sz="1050" dirty="0"/>
              <a:t>)</a:t>
            </a:r>
          </a:p>
          <a:p>
            <a:pPr marL="419100" lvl="1" indent="-228600">
              <a:spcBef>
                <a:spcPts val="0"/>
              </a:spcBef>
            </a:pPr>
            <a:endParaRPr lang="en-US" altLang="ja-JP" sz="1050" dirty="0"/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73DBEC75-6B5E-8765-F575-FF4B97475662}"/>
              </a:ext>
            </a:extLst>
          </p:cNvPr>
          <p:cNvSpPr/>
          <p:nvPr/>
        </p:nvSpPr>
        <p:spPr>
          <a:xfrm>
            <a:off x="3152764" y="1105637"/>
            <a:ext cx="581447" cy="755689"/>
          </a:xfrm>
          <a:prstGeom prst="roundRect">
            <a:avLst>
              <a:gd name="adj" fmla="val 6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/>
              <a:t>main</a:t>
            </a:r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61BF624-AE55-DF35-B32B-B83343257F24}"/>
              </a:ext>
            </a:extLst>
          </p:cNvPr>
          <p:cNvSpPr txBox="1"/>
          <p:nvPr/>
        </p:nvSpPr>
        <p:spPr>
          <a:xfrm>
            <a:off x="6697057" y="1445828"/>
            <a:ext cx="2264473" cy="415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ja-JP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OK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Variable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" altLang="ja-JP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ja-JP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NG</a:t>
            </a:r>
            <a:endParaRPr lang="en" altLang="ja-JP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51CD0DAA-BD3E-36E0-FB8E-4FE602457E55}"/>
              </a:ext>
            </a:extLst>
          </p:cNvPr>
          <p:cNvSpPr/>
          <p:nvPr/>
        </p:nvSpPr>
        <p:spPr>
          <a:xfrm>
            <a:off x="6270696" y="1323337"/>
            <a:ext cx="356738" cy="20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②</a:t>
            </a:r>
            <a:endParaRPr kumimoji="1" lang="ja-JP" altLang="en-US"/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B3288061-0AAC-46B7-C989-A732DBBBC91E}"/>
              </a:ext>
            </a:extLst>
          </p:cNvPr>
          <p:cNvSpPr/>
          <p:nvPr/>
        </p:nvSpPr>
        <p:spPr>
          <a:xfrm>
            <a:off x="8985493" y="14158"/>
            <a:ext cx="686276" cy="301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/>
              <a:t>②-A</a:t>
            </a:r>
            <a:endParaRPr kumimoji="1" lang="ja-JP" altLang="en-US"/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7649F3AC-C791-4863-EF2F-2BA7FD89893A}"/>
              </a:ext>
            </a:extLst>
          </p:cNvPr>
          <p:cNvSpPr/>
          <p:nvPr/>
        </p:nvSpPr>
        <p:spPr>
          <a:xfrm>
            <a:off x="6270696" y="1085343"/>
            <a:ext cx="356738" cy="20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①</a:t>
            </a: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6F9F2CC8-0F81-FE98-F9B6-1776FD12582B}"/>
              </a:ext>
            </a:extLst>
          </p:cNvPr>
          <p:cNvSpPr/>
          <p:nvPr/>
        </p:nvSpPr>
        <p:spPr>
          <a:xfrm>
            <a:off x="6765879" y="1215434"/>
            <a:ext cx="928028" cy="224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①</a:t>
            </a:r>
            <a:r>
              <a:rPr kumimoji="1" lang="en-US" altLang="ja-JP" dirty="0"/>
              <a:t>-A</a:t>
            </a:r>
            <a:endParaRPr kumimoji="1" lang="ja-JP" altLang="en-US"/>
          </a:p>
        </p:txBody>
      </p:sp>
      <p:sp>
        <p:nvSpPr>
          <p:cNvPr id="100" name="角丸四角形 99">
            <a:extLst>
              <a:ext uri="{FF2B5EF4-FFF2-40B4-BE49-F238E27FC236}">
                <a16:creationId xmlns:a16="http://schemas.microsoft.com/office/drawing/2014/main" id="{C7919E16-0524-6324-33F9-AD4E0237CB09}"/>
              </a:ext>
            </a:extLst>
          </p:cNvPr>
          <p:cNvSpPr/>
          <p:nvPr/>
        </p:nvSpPr>
        <p:spPr>
          <a:xfrm>
            <a:off x="3474497" y="6087649"/>
            <a:ext cx="2621503" cy="770351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>
            <a:extLst>
              <a:ext uri="{FF2B5EF4-FFF2-40B4-BE49-F238E27FC236}">
                <a16:creationId xmlns:a16="http://schemas.microsoft.com/office/drawing/2014/main" id="{DF239844-DB15-6BAF-62DD-EF00BDEA05A1}"/>
              </a:ext>
            </a:extLst>
          </p:cNvPr>
          <p:cNvSpPr/>
          <p:nvPr/>
        </p:nvSpPr>
        <p:spPr>
          <a:xfrm>
            <a:off x="3474497" y="2442575"/>
            <a:ext cx="5281196" cy="419459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1FD515F4-4766-DFF1-255A-16B850A6A789}"/>
              </a:ext>
            </a:extLst>
          </p:cNvPr>
          <p:cNvSpPr/>
          <p:nvPr/>
        </p:nvSpPr>
        <p:spPr>
          <a:xfrm>
            <a:off x="6765880" y="2189193"/>
            <a:ext cx="928027" cy="224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①</a:t>
            </a:r>
            <a:r>
              <a:rPr kumimoji="1" lang="en-US" altLang="ja-JP" dirty="0"/>
              <a:t>-A</a:t>
            </a:r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A05ECF54-4E37-B429-9624-FDBDA9FEDEBE}"/>
              </a:ext>
            </a:extLst>
          </p:cNvPr>
          <p:cNvSpPr/>
          <p:nvPr/>
        </p:nvSpPr>
        <p:spPr>
          <a:xfrm>
            <a:off x="8985493" y="905950"/>
            <a:ext cx="765408" cy="25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/>
              <a:t>②-B</a:t>
            </a:r>
            <a:endParaRPr kumimoji="1" lang="ja-JP" altLang="en-US" sz="1600"/>
          </a:p>
        </p:txBody>
      </p:sp>
      <p:sp>
        <p:nvSpPr>
          <p:cNvPr id="104" name="円/楕円 103">
            <a:extLst>
              <a:ext uri="{FF2B5EF4-FFF2-40B4-BE49-F238E27FC236}">
                <a16:creationId xmlns:a16="http://schemas.microsoft.com/office/drawing/2014/main" id="{D88A46A2-2E01-E1B7-2DA6-65FE4A252D10}"/>
              </a:ext>
            </a:extLst>
          </p:cNvPr>
          <p:cNvSpPr/>
          <p:nvPr/>
        </p:nvSpPr>
        <p:spPr>
          <a:xfrm>
            <a:off x="6270696" y="1526635"/>
            <a:ext cx="356738" cy="186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③</a:t>
            </a:r>
            <a:endParaRPr kumimoji="1" lang="ja-JP" altLang="en-US"/>
          </a:p>
        </p:txBody>
      </p:sp>
      <p:sp>
        <p:nvSpPr>
          <p:cNvPr id="105" name="角丸四角形 104">
            <a:extLst>
              <a:ext uri="{FF2B5EF4-FFF2-40B4-BE49-F238E27FC236}">
                <a16:creationId xmlns:a16="http://schemas.microsoft.com/office/drawing/2014/main" id="{FE7FD87D-188E-C630-C7F7-00C42E75E876}"/>
              </a:ext>
            </a:extLst>
          </p:cNvPr>
          <p:cNvSpPr/>
          <p:nvPr/>
        </p:nvSpPr>
        <p:spPr>
          <a:xfrm>
            <a:off x="3474497" y="4239491"/>
            <a:ext cx="5281196" cy="368216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CB347BD4-1A19-46A7-3094-3C5EF77E2EC0}"/>
              </a:ext>
            </a:extLst>
          </p:cNvPr>
          <p:cNvSpPr/>
          <p:nvPr/>
        </p:nvSpPr>
        <p:spPr>
          <a:xfrm>
            <a:off x="6765880" y="4068966"/>
            <a:ext cx="928027" cy="224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③-A</a:t>
            </a:r>
            <a:endParaRPr kumimoji="1" lang="ja-JP" altLang="en-US"/>
          </a:p>
        </p:txBody>
      </p:sp>
      <p:sp>
        <p:nvSpPr>
          <p:cNvPr id="107" name="角丸四角形 106">
            <a:extLst>
              <a:ext uri="{FF2B5EF4-FFF2-40B4-BE49-F238E27FC236}">
                <a16:creationId xmlns:a16="http://schemas.microsoft.com/office/drawing/2014/main" id="{9153F5A8-34EA-CE33-0712-17B8B4E64F5D}"/>
              </a:ext>
            </a:extLst>
          </p:cNvPr>
          <p:cNvSpPr/>
          <p:nvPr/>
        </p:nvSpPr>
        <p:spPr>
          <a:xfrm>
            <a:off x="3474497" y="4673830"/>
            <a:ext cx="5281196" cy="1311333"/>
          </a:xfrm>
          <a:prstGeom prst="roundRect">
            <a:avLst/>
          </a:prstGeom>
          <a:noFill/>
          <a:ln w="571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B3E35684-0284-A228-9D54-9D5BC01DC849}"/>
              </a:ext>
            </a:extLst>
          </p:cNvPr>
          <p:cNvSpPr/>
          <p:nvPr/>
        </p:nvSpPr>
        <p:spPr>
          <a:xfrm>
            <a:off x="6743457" y="4610566"/>
            <a:ext cx="1175812" cy="26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③-B/C</a:t>
            </a:r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791FBAC-4B94-1F17-E1B6-1B2A9C73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54" y="5421087"/>
            <a:ext cx="3139113" cy="97880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099030-6293-78C4-76B4-B79FE60BF514}"/>
              </a:ext>
            </a:extLst>
          </p:cNvPr>
          <p:cNvSpPr txBox="1"/>
          <p:nvPr/>
        </p:nvSpPr>
        <p:spPr>
          <a:xfrm>
            <a:off x="-35114" y="5366311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&lt;</a:t>
            </a:r>
            <a:r>
              <a:rPr kumimoji="1" lang="ja-JP" altLang="en-US" sz="1100"/>
              <a:t>参考</a:t>
            </a:r>
            <a:r>
              <a:rPr kumimoji="1" lang="en-US" altLang="ja-JP" sz="1100" dirty="0"/>
              <a:t>&gt;step15-16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9857219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6AF09CD-84BB-44CB-8A28-37210018DC16}" vid="{9D77C084-EED2-416D-92B0-0941CDC421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4880</TotalTime>
  <Words>781</Words>
  <Application>Microsoft Macintosh PowerPoint</Application>
  <PresentationFormat>ワイド画面</PresentationFormat>
  <Paragraphs>106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游ゴシック</vt:lpstr>
      <vt:lpstr>Arial</vt:lpstr>
      <vt:lpstr>Calibri</vt:lpstr>
      <vt:lpstr>Menlo</vt:lpstr>
      <vt:lpstr>Wingdings</vt:lpstr>
      <vt:lpstr>Theme1</vt:lpstr>
      <vt:lpstr>Step9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直記 丸岡</dc:creator>
  <cp:lastModifiedBy>直記 丸岡</cp:lastModifiedBy>
  <cp:revision>393</cp:revision>
  <dcterms:created xsi:type="dcterms:W3CDTF">2022-04-09T05:07:59Z</dcterms:created>
  <dcterms:modified xsi:type="dcterms:W3CDTF">2022-07-17T08:19:50Z</dcterms:modified>
</cp:coreProperties>
</file>