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56" r:id="rId2"/>
    <p:sldId id="281" r:id="rId3"/>
    <p:sldId id="275" r:id="rId4"/>
    <p:sldId id="282" r:id="rId5"/>
    <p:sldId id="285" r:id="rId6"/>
    <p:sldId id="283" r:id="rId7"/>
    <p:sldId id="284"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80"/>
    <a:srgbClr val="000000"/>
    <a:srgbClr val="0E5FC2"/>
    <a:srgbClr val="0552FF"/>
    <a:srgbClr val="0027EA"/>
    <a:srgbClr val="0048EA"/>
    <a:srgbClr val="162D78"/>
    <a:srgbClr val="FFFFFF"/>
    <a:srgbClr val="00487E"/>
    <a:srgbClr val="000A1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97" autoAdjust="0"/>
    <p:restoredTop sz="86111" autoAdjust="0"/>
  </p:normalViewPr>
  <p:slideViewPr>
    <p:cSldViewPr snapToObjects="1">
      <p:cViewPr varScale="1">
        <p:scale>
          <a:sx n="106" d="100"/>
          <a:sy n="106" d="100"/>
        </p:scale>
        <p:origin x="-498" y="-90"/>
      </p:cViewPr>
      <p:guideLst>
        <p:guide orient="horz" pos="384"/>
        <p:guide orient="horz" pos="4176"/>
        <p:guide orient="horz"/>
        <p:guide pos="5616"/>
        <p:guide pos="144"/>
      </p:guideLst>
    </p:cSldViewPr>
  </p:slideViewPr>
  <p:notesTextViewPr>
    <p:cViewPr>
      <p:scale>
        <a:sx n="100" d="100"/>
        <a:sy n="100" d="100"/>
      </p:scale>
      <p:origin x="0" y="0"/>
    </p:cViewPr>
  </p:notesTextViewPr>
  <p:sorterViewPr>
    <p:cViewPr>
      <p:scale>
        <a:sx n="66" d="100"/>
        <a:sy n="66" d="100"/>
      </p:scale>
      <p:origin x="0" y="582"/>
    </p:cViewPr>
  </p:sorterViewPr>
  <p:notesViewPr>
    <p:cSldViewPr snapToObjects="1" showGuides="1">
      <p:cViewPr varScale="1">
        <p:scale>
          <a:sx n="101" d="100"/>
          <a:sy n="101" d="100"/>
        </p:scale>
        <p:origin x="-2616" y="-90"/>
      </p:cViewPr>
      <p:guideLst>
        <p:guide orient="horz" pos="2880"/>
        <p:guide pos="2160"/>
      </p:guideLst>
    </p:cSldViewPr>
  </p:notesViewPr>
  <p:gridSpacing cx="39327138" cy="3932713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39D965-7D39-4E54-9B09-F20C73511A81}" type="datetimeFigureOut">
              <a:rPr lang="en-US" smtClean="0"/>
              <a:pPr/>
              <a:t>3/23/2012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45CFB51-0A4A-4B06-8660-C9F4F1E527D6}" type="slidenum">
              <a:rPr lang="en-US" smtClean="0"/>
              <a:pPr/>
              <a:t>‹#›</a:t>
            </a:fld>
            <a:endParaRPr lang="en-US" dirty="0"/>
          </a:p>
        </p:txBody>
      </p:sp>
    </p:spTree>
    <p:extLst>
      <p:ext uri="{BB962C8B-B14F-4D97-AF65-F5344CB8AC3E}">
        <p14:creationId xmlns:p14="http://schemas.microsoft.com/office/powerpoint/2010/main" xmlns="" val="204042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D12E4E-FE76-4589-86EF-13882A70A4F7}" type="datetimeFigureOut">
              <a:rPr lang="en-US" smtClean="0"/>
              <a:pPr/>
              <a:t>3/23/2012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811C86-BE01-4BD4-93D4-BEDAEA9E7D39}" type="slidenum">
              <a:rPr lang="en-US" smtClean="0"/>
              <a:pPr/>
              <a:t>‹#›</a:t>
            </a:fld>
            <a:endParaRPr lang="en-US" dirty="0"/>
          </a:p>
        </p:txBody>
      </p:sp>
    </p:spTree>
    <p:extLst>
      <p:ext uri="{BB962C8B-B14F-4D97-AF65-F5344CB8AC3E}">
        <p14:creationId xmlns:p14="http://schemas.microsoft.com/office/powerpoint/2010/main" xmlns="" val="2459819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B811C86-BE01-4BD4-93D4-BEDAEA9E7D39}"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B811C86-BE01-4BD4-93D4-BEDAEA9E7D39}"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B811C86-BE01-4BD4-93D4-BEDAEA9E7D39}" type="slidenum">
              <a:rPr lang="en-US" smtClean="0"/>
              <a:pPr/>
              <a:t>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efaul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463639" y="1184856"/>
            <a:ext cx="8204111" cy="45206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fault Slide with Subtitle">
    <p:spTree>
      <p:nvGrpSpPr>
        <p:cNvPr id="1" name=""/>
        <p:cNvGrpSpPr/>
        <p:nvPr/>
      </p:nvGrpSpPr>
      <p:grpSpPr>
        <a:xfrm>
          <a:off x="0" y="0"/>
          <a:ext cx="0" cy="0"/>
          <a:chOff x="0" y="0"/>
          <a:chExt cx="0" cy="0"/>
        </a:xfrm>
      </p:grpSpPr>
      <p:sp>
        <p:nvSpPr>
          <p:cNvPr id="16" name="Text Placeholder 11"/>
          <p:cNvSpPr>
            <a:spLocks noGrp="1"/>
          </p:cNvSpPr>
          <p:nvPr>
            <p:ph type="body" sz="quarter" idx="10"/>
          </p:nvPr>
        </p:nvSpPr>
        <p:spPr>
          <a:xfrm>
            <a:off x="283028" y="835251"/>
            <a:ext cx="8645071" cy="402553"/>
          </a:xfrm>
        </p:spPr>
        <p:txBody>
          <a:bodyPr tIns="0" bIns="0" anchor="ctr">
            <a:noAutofit/>
          </a:bodyPr>
          <a:lstStyle>
            <a:lvl1pPr algn="r">
              <a:buNone/>
              <a:defRPr sz="2000" b="1" i="1">
                <a:solidFill>
                  <a:schemeClr val="accent2"/>
                </a:solidFill>
                <a:effectLst/>
              </a:defRPr>
            </a:lvl1pPr>
          </a:lstStyle>
          <a:p>
            <a:pPr lvl="0"/>
            <a:endParaRPr lang="en-US" dirty="0"/>
          </a:p>
        </p:txBody>
      </p:sp>
      <p:sp>
        <p:nvSpPr>
          <p:cNvPr id="2" name="Title 1"/>
          <p:cNvSpPr>
            <a:spLocks noGrp="1"/>
          </p:cNvSpPr>
          <p:nvPr>
            <p:ph type="title"/>
          </p:nvPr>
        </p:nvSpPr>
        <p:spPr>
          <a:xfrm>
            <a:off x="2183312" y="94895"/>
            <a:ext cx="6738257" cy="743461"/>
          </a:xfrm>
        </p:spPr>
        <p:txBody>
          <a:bodyPr/>
          <a:lstStyle>
            <a:lvl1pPr>
              <a:defRPr>
                <a:solidFill>
                  <a:schemeClr val="tx2"/>
                </a:solidFill>
              </a:defRPr>
            </a:lvl1pPr>
          </a:lstStyle>
          <a:p>
            <a:r>
              <a:rPr lang="en-US" dirty="0"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fault Layout, No Orb">
    <p:spTree>
      <p:nvGrpSpPr>
        <p:cNvPr id="1" name=""/>
        <p:cNvGrpSpPr/>
        <p:nvPr/>
      </p:nvGrpSpPr>
      <p:grpSpPr>
        <a:xfrm>
          <a:off x="0" y="0"/>
          <a:ext cx="0" cy="0"/>
          <a:chOff x="0" y="0"/>
          <a:chExt cx="0" cy="0"/>
        </a:xfrm>
      </p:grpSpPr>
      <p:sp>
        <p:nvSpPr>
          <p:cNvPr id="5" name="Rectangle 4"/>
          <p:cNvSpPr/>
          <p:nvPr userDrawn="1"/>
        </p:nvSpPr>
        <p:spPr bwMode="white">
          <a:xfrm>
            <a:off x="0" y="5410200"/>
            <a:ext cx="9144000" cy="1447800"/>
          </a:xfrm>
          <a:prstGeom prst="rect">
            <a:avLst/>
          </a:prstGeom>
          <a:solidFill>
            <a:schemeClr val="bg1"/>
          </a:solidFill>
          <a:ln>
            <a:noFill/>
          </a:ln>
          <a:effectLst>
            <a:outerShdw blurRad="88900" dist="50800" dir="2700000" algn="tl" rotWithShape="0">
              <a:prstClr val="black">
                <a:alpha val="22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600" dirty="0" smtClean="0">
              <a:effectLst>
                <a:outerShdw blurRad="38100" dist="38100" dir="2700000" algn="tl">
                  <a:srgbClr val="000000">
                    <a:alpha val="43137"/>
                  </a:srgbClr>
                </a:outerShdw>
              </a:effectLst>
            </a:endParaRPr>
          </a:p>
        </p:txBody>
      </p:sp>
      <p:sp>
        <p:nvSpPr>
          <p:cNvPr id="7" name="Rectangle 6"/>
          <p:cNvSpPr/>
          <p:nvPr userDrawn="1"/>
        </p:nvSpPr>
        <p:spPr>
          <a:xfrm>
            <a:off x="220717" y="6479659"/>
            <a:ext cx="5044966" cy="415498"/>
          </a:xfrm>
          <a:prstGeom prst="rect">
            <a:avLst/>
          </a:prstGeom>
        </p:spPr>
        <p:txBody>
          <a:bodyPr wrap="square">
            <a:sp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7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700" kern="1200" dirty="0" smtClean="0">
                <a:solidFill>
                  <a:schemeClr val="tx1"/>
                </a:solidFill>
                <a:latin typeface="+mn-lt"/>
                <a:ea typeface="+mn-ea"/>
                <a:cs typeface="+mn-cs"/>
              </a:rPr>
              <a:t>Copyright © 2011 TeleManagement Forum, All Rights Reserved.   |   </a:t>
            </a:r>
            <a:fld id="{BCE395A0-52DA-44FA-938D-312C31F3009D}" type="slidenum">
              <a:rPr lang="en-US" sz="700" smtClean="0"/>
              <a:pPr marL="0" marR="0" indent="0" algn="l" defTabSz="457200" rtl="0" eaLnBrk="1" fontAlgn="auto" latinLnBrk="0" hangingPunct="1">
                <a:lnSpc>
                  <a:spcPct val="100000"/>
                </a:lnSpc>
                <a:spcBef>
                  <a:spcPts val="0"/>
                </a:spcBef>
                <a:spcAft>
                  <a:spcPts val="0"/>
                </a:spcAft>
                <a:buClrTx/>
                <a:buSzTx/>
                <a:buFontTx/>
                <a:buNone/>
                <a:tabLst/>
                <a:defRPr/>
              </a:pPr>
              <a:t>‹#›</a:t>
            </a:fld>
            <a:endParaRPr lang="en-US" sz="700" dirty="0" smtClean="0"/>
          </a:p>
          <a:p>
            <a:endParaRPr lang="en-US" sz="700" dirty="0"/>
          </a:p>
        </p:txBody>
      </p:sp>
      <p:sp>
        <p:nvSpPr>
          <p:cNvPr id="8" name="Title 1"/>
          <p:cNvSpPr>
            <a:spLocks noGrp="1"/>
          </p:cNvSpPr>
          <p:nvPr>
            <p:ph type="title"/>
          </p:nvPr>
        </p:nvSpPr>
        <p:spPr>
          <a:xfrm>
            <a:off x="2183312" y="-22301"/>
            <a:ext cx="6738257" cy="972796"/>
          </a:xfrm>
        </p:spPr>
        <p:txBody>
          <a:bodyPr/>
          <a:lstStyle>
            <a:lvl1pPr>
              <a:defRPr>
                <a:solidFill>
                  <a:schemeClr val="tx2"/>
                </a:solidFill>
              </a:defRPr>
            </a:lvl1pPr>
          </a:lstStyle>
          <a:p>
            <a:r>
              <a:rPr lang="en-US" dirty="0" smtClean="0"/>
              <a:t>Click to edit Master title style</a:t>
            </a:r>
            <a:endParaRPr lang="en-US" dirty="0"/>
          </a:p>
        </p:txBody>
      </p:sp>
      <p:sp>
        <p:nvSpPr>
          <p:cNvPr id="6" name="TextBox 5"/>
          <p:cNvSpPr txBox="1"/>
          <p:nvPr userDrawn="1"/>
        </p:nvSpPr>
        <p:spPr>
          <a:xfrm>
            <a:off x="-69314" y="6716339"/>
            <a:ext cx="369012" cy="215444"/>
          </a:xfrm>
          <a:prstGeom prst="rect">
            <a:avLst/>
          </a:prstGeom>
          <a:noFill/>
        </p:spPr>
        <p:txBody>
          <a:bodyPr wrap="none" rtlCol="0">
            <a:spAutoFit/>
          </a:bodyPr>
          <a:lstStyle/>
          <a:p>
            <a:pPr marL="0" marR="0" indent="0" algn="l" defTabSz="457200" rtl="0" eaLnBrk="1" fontAlgn="auto" latinLnBrk="0" hangingPunct="1">
              <a:lnSpc>
                <a:spcPct val="100000"/>
              </a:lnSpc>
              <a:spcBef>
                <a:spcPts val="0"/>
              </a:spcBef>
              <a:spcAft>
                <a:spcPts val="0"/>
              </a:spcAft>
              <a:buClr>
                <a:schemeClr val="accent2"/>
              </a:buClr>
              <a:buSzPct val="125000"/>
              <a:buFont typeface="Wingdings" pitchFamily="2" charset="2"/>
              <a:buNone/>
              <a:tabLst/>
              <a:defRPr/>
            </a:pPr>
            <a:r>
              <a:rPr lang="en-US" sz="400" dirty="0" smtClean="0"/>
              <a:t>v2011.1</a:t>
            </a:r>
          </a:p>
          <a:p>
            <a:pPr marL="0" indent="0">
              <a:buClr>
                <a:schemeClr val="accent2"/>
              </a:buClr>
              <a:buSzPct val="125000"/>
              <a:buFont typeface="Wingdings" pitchFamily="2" charset="2"/>
              <a:buNone/>
            </a:pPr>
            <a:endParaRPr lang="en-GB" sz="400" dirty="0" smtClean="0">
              <a:solidFill>
                <a:schemeClr val="tx2"/>
              </a:solidFill>
            </a:endParaRPr>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fault Layout with Subtitle, No Orb">
    <p:spTree>
      <p:nvGrpSpPr>
        <p:cNvPr id="1" name=""/>
        <p:cNvGrpSpPr/>
        <p:nvPr/>
      </p:nvGrpSpPr>
      <p:grpSpPr>
        <a:xfrm>
          <a:off x="0" y="0"/>
          <a:ext cx="0" cy="0"/>
          <a:chOff x="0" y="0"/>
          <a:chExt cx="0" cy="0"/>
        </a:xfrm>
      </p:grpSpPr>
      <p:sp>
        <p:nvSpPr>
          <p:cNvPr id="15" name="Rectangle 14"/>
          <p:cNvSpPr/>
          <p:nvPr userDrawn="1"/>
        </p:nvSpPr>
        <p:spPr bwMode="white">
          <a:xfrm>
            <a:off x="0" y="5410200"/>
            <a:ext cx="9144000" cy="1447800"/>
          </a:xfrm>
          <a:prstGeom prst="rect">
            <a:avLst/>
          </a:prstGeom>
          <a:solidFill>
            <a:schemeClr val="bg1"/>
          </a:solidFill>
          <a:ln>
            <a:noFill/>
          </a:ln>
          <a:effectLst>
            <a:outerShdw blurRad="88900" dist="50800" dir="2700000" algn="tl" rotWithShape="0">
              <a:prstClr val="black">
                <a:alpha val="22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600" dirty="0" smtClean="0">
              <a:effectLst>
                <a:outerShdw blurRad="38100" dist="38100" dir="2700000" algn="tl">
                  <a:srgbClr val="000000">
                    <a:alpha val="43137"/>
                  </a:srgbClr>
                </a:outerShdw>
              </a:effectLst>
            </a:endParaRPr>
          </a:p>
        </p:txBody>
      </p:sp>
      <p:sp>
        <p:nvSpPr>
          <p:cNvPr id="7" name="Rectangle 6"/>
          <p:cNvSpPr/>
          <p:nvPr userDrawn="1"/>
        </p:nvSpPr>
        <p:spPr>
          <a:xfrm>
            <a:off x="220717" y="6479659"/>
            <a:ext cx="5044966" cy="461665"/>
          </a:xfrm>
          <a:prstGeom prst="rect">
            <a:avLst/>
          </a:prstGeom>
        </p:spPr>
        <p:txBody>
          <a:bodyPr wrap="square">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kern="1200" dirty="0" smtClean="0">
                <a:solidFill>
                  <a:schemeClr val="tx1"/>
                </a:solidFill>
                <a:latin typeface="+mn-lt"/>
                <a:ea typeface="+mn-ea"/>
                <a:cs typeface="+mn-cs"/>
              </a:rPr>
              <a:t/>
            </a:r>
            <a:br>
              <a:rPr lang="en-US" sz="700" kern="1200" dirty="0" smtClean="0">
                <a:solidFill>
                  <a:schemeClr val="tx1"/>
                </a:solidFill>
                <a:latin typeface="+mn-lt"/>
                <a:ea typeface="+mn-ea"/>
                <a:cs typeface="+mn-cs"/>
              </a:rPr>
            </a:br>
            <a:r>
              <a:rPr lang="en-US" sz="700" kern="1200" dirty="0" smtClean="0">
                <a:solidFill>
                  <a:schemeClr val="tx1"/>
                </a:solidFill>
                <a:latin typeface="+mn-lt"/>
                <a:ea typeface="+mn-ea"/>
                <a:cs typeface="+mn-cs"/>
              </a:rPr>
              <a:t>Copyright © 2011 TeleManagement Forum, All Rights Reserved.   |   </a:t>
            </a:r>
            <a:fld id="{BCE395A0-52DA-44FA-938D-312C31F3009D}" type="slidenum">
              <a:rPr lang="en-US" sz="700" smtClean="0"/>
              <a:pPr marL="0" marR="0" indent="0" algn="l" defTabSz="457200" rtl="0" eaLnBrk="1" fontAlgn="auto" latinLnBrk="0" hangingPunct="1">
                <a:lnSpc>
                  <a:spcPct val="100000"/>
                </a:lnSpc>
                <a:spcBef>
                  <a:spcPts val="0"/>
                </a:spcBef>
                <a:spcAft>
                  <a:spcPts val="0"/>
                </a:spcAft>
                <a:buClrTx/>
                <a:buSzTx/>
                <a:buFontTx/>
                <a:buNone/>
                <a:tabLst/>
                <a:defRPr/>
              </a:pPr>
              <a:t>‹#›</a:t>
            </a:fld>
            <a:endParaRPr lang="en-US" sz="700" dirty="0" smtClean="0"/>
          </a:p>
          <a:p>
            <a:endParaRPr lang="en-US" sz="1000" dirty="0"/>
          </a:p>
        </p:txBody>
      </p:sp>
      <p:sp>
        <p:nvSpPr>
          <p:cNvPr id="10" name="Text Placeholder 11"/>
          <p:cNvSpPr>
            <a:spLocks noGrp="1"/>
          </p:cNvSpPr>
          <p:nvPr>
            <p:ph type="body" sz="quarter" idx="10"/>
          </p:nvPr>
        </p:nvSpPr>
        <p:spPr>
          <a:xfrm>
            <a:off x="283028" y="835251"/>
            <a:ext cx="8645071" cy="402553"/>
          </a:xfrm>
        </p:spPr>
        <p:txBody>
          <a:bodyPr tIns="0" bIns="0" anchor="ctr">
            <a:noAutofit/>
          </a:bodyPr>
          <a:lstStyle>
            <a:lvl1pPr algn="r">
              <a:buNone/>
              <a:defRPr sz="2000" b="1" i="1">
                <a:solidFill>
                  <a:schemeClr val="accent2"/>
                </a:solidFill>
                <a:effectLst/>
              </a:defRPr>
            </a:lvl1pPr>
          </a:lstStyle>
          <a:p>
            <a:pPr lvl="0"/>
            <a:endParaRPr lang="en-US" dirty="0"/>
          </a:p>
        </p:txBody>
      </p:sp>
      <p:sp>
        <p:nvSpPr>
          <p:cNvPr id="11" name="Title 1"/>
          <p:cNvSpPr>
            <a:spLocks noGrp="1"/>
          </p:cNvSpPr>
          <p:nvPr>
            <p:ph type="title"/>
          </p:nvPr>
        </p:nvSpPr>
        <p:spPr>
          <a:xfrm>
            <a:off x="2183312" y="94895"/>
            <a:ext cx="6738257" cy="743461"/>
          </a:xfrm>
        </p:spPr>
        <p:txBody>
          <a:bodyPr/>
          <a:lstStyle>
            <a:lvl1pPr>
              <a:defRPr>
                <a:solidFill>
                  <a:schemeClr val="tx2"/>
                </a:solidFill>
              </a:defRPr>
            </a:lvl1pPr>
          </a:lstStyle>
          <a:p>
            <a:r>
              <a:rPr lang="en-US" dirty="0" smtClean="0"/>
              <a:t>Click to edit Master title style</a:t>
            </a:r>
            <a:endParaRPr lang="en-US" dirty="0"/>
          </a:p>
        </p:txBody>
      </p:sp>
      <p:sp>
        <p:nvSpPr>
          <p:cNvPr id="6" name="TextBox 5"/>
          <p:cNvSpPr txBox="1"/>
          <p:nvPr userDrawn="1"/>
        </p:nvSpPr>
        <p:spPr>
          <a:xfrm>
            <a:off x="-69314" y="6716339"/>
            <a:ext cx="369012" cy="215444"/>
          </a:xfrm>
          <a:prstGeom prst="rect">
            <a:avLst/>
          </a:prstGeom>
          <a:noFill/>
        </p:spPr>
        <p:txBody>
          <a:bodyPr wrap="none" rtlCol="0">
            <a:spAutoFit/>
          </a:bodyPr>
          <a:lstStyle/>
          <a:p>
            <a:pPr marL="0" marR="0" indent="0" algn="l" defTabSz="457200" rtl="0" eaLnBrk="1" fontAlgn="auto" latinLnBrk="0" hangingPunct="1">
              <a:lnSpc>
                <a:spcPct val="100000"/>
              </a:lnSpc>
              <a:spcBef>
                <a:spcPts val="0"/>
              </a:spcBef>
              <a:spcAft>
                <a:spcPts val="0"/>
              </a:spcAft>
              <a:buClr>
                <a:schemeClr val="accent2"/>
              </a:buClr>
              <a:buSzPct val="125000"/>
              <a:buFont typeface="Wingdings" pitchFamily="2" charset="2"/>
              <a:buNone/>
              <a:tabLst/>
              <a:defRPr/>
            </a:pPr>
            <a:r>
              <a:rPr lang="en-US" sz="400" dirty="0" smtClean="0"/>
              <a:t>v2011.1</a:t>
            </a:r>
          </a:p>
          <a:p>
            <a:pPr marL="0" indent="0">
              <a:buClr>
                <a:schemeClr val="accent2"/>
              </a:buClr>
              <a:buSzPct val="125000"/>
              <a:buFont typeface="Wingdings" pitchFamily="2" charset="2"/>
              <a:buNone/>
            </a:pPr>
            <a:endParaRPr lang="en-GB" sz="400" dirty="0" smtClean="0">
              <a:solidFill>
                <a:schemeClr val="tx2"/>
              </a:solidFill>
            </a:endParaRPr>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Cogs">
    <p:spTree>
      <p:nvGrpSpPr>
        <p:cNvPr id="1" name=""/>
        <p:cNvGrpSpPr/>
        <p:nvPr/>
      </p:nvGrpSpPr>
      <p:grpSpPr>
        <a:xfrm>
          <a:off x="0" y="0"/>
          <a:ext cx="0" cy="0"/>
          <a:chOff x="0" y="0"/>
          <a:chExt cx="0" cy="0"/>
        </a:xfrm>
      </p:grpSpPr>
      <p:pic>
        <p:nvPicPr>
          <p:cNvPr id="7" name="Picture 6" descr="white-3-cover.jpg"/>
          <p:cNvPicPr>
            <a:picLocks noChangeAspect="1"/>
          </p:cNvPicPr>
          <p:nvPr userDrawn="1"/>
        </p:nvPicPr>
        <p:blipFill>
          <a:blip r:embed="rId2" cstate="email"/>
          <a:stretch>
            <a:fillRect/>
          </a:stretch>
        </p:blipFill>
        <p:spPr>
          <a:xfrm>
            <a:off x="0" y="0"/>
            <a:ext cx="9144000" cy="6858000"/>
          </a:xfrm>
          <a:prstGeom prst="rect">
            <a:avLst/>
          </a:prstGeom>
        </p:spPr>
      </p:pic>
      <p:sp>
        <p:nvSpPr>
          <p:cNvPr id="2" name="Title 1"/>
          <p:cNvSpPr>
            <a:spLocks noGrp="1"/>
          </p:cNvSpPr>
          <p:nvPr>
            <p:ph type="ctrTitle"/>
          </p:nvPr>
        </p:nvSpPr>
        <p:spPr>
          <a:xfrm>
            <a:off x="3482790" y="1386589"/>
            <a:ext cx="5342965" cy="1305062"/>
          </a:xfrm>
          <a:effectLst/>
        </p:spPr>
        <p:txBody>
          <a:bodyPr anchor="ctr" anchorCtr="0">
            <a:noAutofit/>
          </a:bodyPr>
          <a:lstStyle>
            <a:lvl1pPr algn="r">
              <a:defRPr sz="4400" b="0">
                <a:effectLst/>
                <a:latin typeface="Arial"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128249" y="5718128"/>
            <a:ext cx="4739137" cy="801772"/>
          </a:xfrm>
          <a:effectLst/>
        </p:spPr>
        <p:txBody>
          <a:bodyPr vert="horz" lIns="91440" tIns="45720" rIns="91440" bIns="45720" rtlCol="0" anchor="ctr" anchorCtr="0">
            <a:normAutofit/>
          </a:bodyPr>
          <a:lstStyle>
            <a:lvl1pPr marL="0" indent="0" algn="r" defTabSz="457200" rtl="0" eaLnBrk="1" latinLnBrk="0" hangingPunct="1">
              <a:spcBef>
                <a:spcPts val="0"/>
              </a:spcBef>
              <a:buClr>
                <a:schemeClr val="accent2"/>
              </a:buClr>
              <a:buFont typeface="Arial" pitchFamily="34" charset="0"/>
              <a:buNone/>
              <a:defRPr lang="en-US" sz="2400" kern="1200" dirty="0">
                <a:solidFill>
                  <a:schemeClr val="tx1"/>
                </a:solidFill>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8" name="Group 7"/>
          <p:cNvGrpSpPr/>
          <p:nvPr userDrawn="1"/>
        </p:nvGrpSpPr>
        <p:grpSpPr>
          <a:xfrm>
            <a:off x="3830127" y="80180"/>
            <a:ext cx="5201729" cy="1213361"/>
            <a:chOff x="3830127" y="80180"/>
            <a:chExt cx="5201729" cy="1213361"/>
          </a:xfrm>
        </p:grpSpPr>
        <p:sp>
          <p:nvSpPr>
            <p:cNvPr id="5" name="Rectangle 4"/>
            <p:cNvSpPr/>
            <p:nvPr userDrawn="1"/>
          </p:nvSpPr>
          <p:spPr>
            <a:xfrm>
              <a:off x="6880303" y="992458"/>
              <a:ext cx="1929160" cy="3010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3600" dirty="0" smtClean="0">
                <a:effectLst>
                  <a:outerShdw blurRad="38100" dist="38100" dir="2700000" algn="tl">
                    <a:srgbClr val="000000">
                      <a:alpha val="43137"/>
                    </a:srgbClr>
                  </a:outerShdw>
                </a:effectLst>
              </a:endParaRPr>
            </a:p>
          </p:txBody>
        </p:sp>
        <p:sp>
          <p:nvSpPr>
            <p:cNvPr id="4" name="Rectangle 3"/>
            <p:cNvSpPr/>
            <p:nvPr userDrawn="1"/>
          </p:nvSpPr>
          <p:spPr>
            <a:xfrm>
              <a:off x="3830127" y="80180"/>
              <a:ext cx="5201729" cy="1199833"/>
            </a:xfrm>
            <a:prstGeom prst="rect">
              <a:avLst/>
            </a:prstGeom>
            <a:solidFill>
              <a:schemeClr val="bg1"/>
            </a:solidFill>
            <a:ln>
              <a:noFill/>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rtlCol="0" anchor="ctr"/>
            <a:lstStyle/>
            <a:p>
              <a:pPr algn="ctr"/>
              <a:endParaRPr lang="en-GB" sz="2400" dirty="0" smtClean="0">
                <a:effectLst>
                  <a:outerShdw blurRad="38100" dist="38100" dir="2700000" algn="tl">
                    <a:srgbClr val="000000">
                      <a:alpha val="43137"/>
                    </a:srgbClr>
                  </a:outerShdw>
                </a:effectLst>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4652365" y="301164"/>
              <a:ext cx="4197096" cy="940621"/>
            </a:xfrm>
            <a:prstGeom prst="rect">
              <a:avLst/>
            </a:prstGeom>
          </p:spPr>
        </p:pic>
      </p:grpSp>
      <p:sp>
        <p:nvSpPr>
          <p:cNvPr id="11" name="TextBox 10"/>
          <p:cNvSpPr txBox="1"/>
          <p:nvPr userDrawn="1"/>
        </p:nvSpPr>
        <p:spPr>
          <a:xfrm>
            <a:off x="-69314" y="6716339"/>
            <a:ext cx="369012" cy="215444"/>
          </a:xfrm>
          <a:prstGeom prst="rect">
            <a:avLst/>
          </a:prstGeom>
          <a:noFill/>
        </p:spPr>
        <p:txBody>
          <a:bodyPr wrap="none" rtlCol="0">
            <a:spAutoFit/>
          </a:bodyPr>
          <a:lstStyle/>
          <a:p>
            <a:pPr marL="0" marR="0" indent="0" algn="l" defTabSz="457200" rtl="0" eaLnBrk="1" fontAlgn="auto" latinLnBrk="0" hangingPunct="1">
              <a:lnSpc>
                <a:spcPct val="100000"/>
              </a:lnSpc>
              <a:spcBef>
                <a:spcPts val="0"/>
              </a:spcBef>
              <a:spcAft>
                <a:spcPts val="0"/>
              </a:spcAft>
              <a:buClr>
                <a:schemeClr val="accent2"/>
              </a:buClr>
              <a:buSzPct val="125000"/>
              <a:buFont typeface="Wingdings" pitchFamily="2" charset="2"/>
              <a:buNone/>
              <a:tabLst/>
              <a:defRPr/>
            </a:pPr>
            <a:r>
              <a:rPr lang="en-US" sz="400" dirty="0" smtClean="0"/>
              <a:t>v2011.1</a:t>
            </a:r>
          </a:p>
          <a:p>
            <a:pPr marL="0" indent="0">
              <a:buClr>
                <a:schemeClr val="accent2"/>
              </a:buClr>
              <a:buSzPct val="125000"/>
              <a:buFont typeface="Wingdings" pitchFamily="2" charset="2"/>
              <a:buNone/>
            </a:pPr>
            <a:endParaRPr lang="en-GB" sz="400" dirty="0" smtClean="0">
              <a:solidFill>
                <a:schemeClr val="tx2"/>
              </a:solidFill>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Simplicity">
    <p:spTree>
      <p:nvGrpSpPr>
        <p:cNvPr id="1" name=""/>
        <p:cNvGrpSpPr/>
        <p:nvPr/>
      </p:nvGrpSpPr>
      <p:grpSpPr>
        <a:xfrm>
          <a:off x="0" y="0"/>
          <a:ext cx="0" cy="0"/>
          <a:chOff x="0" y="0"/>
          <a:chExt cx="0" cy="0"/>
        </a:xfrm>
      </p:grpSpPr>
      <p:pic>
        <p:nvPicPr>
          <p:cNvPr id="5" name="Picture 4" descr="white-3-cover.jpg"/>
          <p:cNvPicPr>
            <a:picLocks noChangeAspect="1"/>
          </p:cNvPicPr>
          <p:nvPr userDrawn="1"/>
        </p:nvPicPr>
        <p:blipFill>
          <a:blip r:embed="rId2" cstate="email"/>
          <a:stretch>
            <a:fillRect/>
          </a:stretch>
        </p:blipFill>
        <p:spPr>
          <a:xfrm>
            <a:off x="0" y="0"/>
            <a:ext cx="9144000" cy="6858000"/>
          </a:xfrm>
          <a:prstGeom prst="rect">
            <a:avLst/>
          </a:prstGeom>
        </p:spPr>
      </p:pic>
      <p:sp>
        <p:nvSpPr>
          <p:cNvPr id="2" name="Title 1"/>
          <p:cNvSpPr>
            <a:spLocks noGrp="1"/>
          </p:cNvSpPr>
          <p:nvPr>
            <p:ph type="ctrTitle"/>
          </p:nvPr>
        </p:nvSpPr>
        <p:spPr>
          <a:xfrm>
            <a:off x="3482790" y="1386589"/>
            <a:ext cx="5342965" cy="1305062"/>
          </a:xfrm>
          <a:effectLst/>
        </p:spPr>
        <p:txBody>
          <a:bodyPr anchor="ctr" anchorCtr="0">
            <a:noAutofit/>
          </a:bodyPr>
          <a:lstStyle>
            <a:lvl1pPr algn="r">
              <a:defRPr sz="4400" b="0">
                <a:effectLst/>
                <a:latin typeface="Arial"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128249" y="5718128"/>
            <a:ext cx="4739137" cy="801772"/>
          </a:xfrm>
          <a:effectLst/>
        </p:spPr>
        <p:txBody>
          <a:bodyPr vert="horz" lIns="91440" tIns="45720" rIns="91440" bIns="45720" rtlCol="0" anchor="ctr" anchorCtr="0">
            <a:normAutofit/>
          </a:bodyPr>
          <a:lstStyle>
            <a:lvl1pPr marL="0" indent="0" algn="r" defTabSz="457200" rtl="0" eaLnBrk="1" latinLnBrk="0" hangingPunct="1">
              <a:spcBef>
                <a:spcPts val="0"/>
              </a:spcBef>
              <a:buClr>
                <a:schemeClr val="accent2"/>
              </a:buClr>
              <a:buFont typeface="Arial" pitchFamily="34" charset="0"/>
              <a:buNone/>
              <a:defRPr lang="en-US" sz="2400" kern="1200" dirty="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6" name="Picture 5" descr="grn-room.jpg"/>
          <p:cNvPicPr>
            <a:picLocks noChangeAspect="1"/>
          </p:cNvPicPr>
          <p:nvPr userDrawn="1"/>
        </p:nvPicPr>
        <p:blipFill>
          <a:blip r:embed="rId3" cstate="email"/>
          <a:stretch>
            <a:fillRect/>
          </a:stretch>
        </p:blipFill>
        <p:spPr>
          <a:xfrm>
            <a:off x="0" y="3054974"/>
            <a:ext cx="9144000" cy="2340864"/>
          </a:xfrm>
          <a:prstGeom prst="rect">
            <a:avLst/>
          </a:prstGeom>
        </p:spPr>
      </p:pic>
      <p:sp>
        <p:nvSpPr>
          <p:cNvPr id="7" name="Rectangle 6"/>
          <p:cNvSpPr/>
          <p:nvPr userDrawn="1"/>
        </p:nvSpPr>
        <p:spPr>
          <a:xfrm>
            <a:off x="6880303" y="992458"/>
            <a:ext cx="1929160" cy="3010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3600" dirty="0" smtClean="0">
              <a:effectLst>
                <a:outerShdw blurRad="38100" dist="38100" dir="2700000" algn="tl">
                  <a:srgbClr val="000000">
                    <a:alpha val="43137"/>
                  </a:srgbClr>
                </a:outerShdw>
              </a:effectLst>
            </a:endParaRPr>
          </a:p>
        </p:txBody>
      </p:sp>
      <p:grpSp>
        <p:nvGrpSpPr>
          <p:cNvPr id="8" name="Group 7"/>
          <p:cNvGrpSpPr/>
          <p:nvPr userDrawn="1"/>
        </p:nvGrpSpPr>
        <p:grpSpPr>
          <a:xfrm>
            <a:off x="3830127" y="80180"/>
            <a:ext cx="5201729" cy="1213361"/>
            <a:chOff x="3830127" y="80180"/>
            <a:chExt cx="5201729" cy="1213361"/>
          </a:xfrm>
        </p:grpSpPr>
        <p:sp>
          <p:nvSpPr>
            <p:cNvPr id="9" name="Rectangle 8"/>
            <p:cNvSpPr/>
            <p:nvPr userDrawn="1"/>
          </p:nvSpPr>
          <p:spPr>
            <a:xfrm>
              <a:off x="6880303" y="992458"/>
              <a:ext cx="1929160" cy="3010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3600" dirty="0" smtClean="0">
                <a:effectLst>
                  <a:outerShdw blurRad="38100" dist="38100" dir="2700000" algn="tl">
                    <a:srgbClr val="000000">
                      <a:alpha val="43137"/>
                    </a:srgbClr>
                  </a:outerShdw>
                </a:effectLst>
              </a:endParaRPr>
            </a:p>
          </p:txBody>
        </p:sp>
        <p:sp>
          <p:nvSpPr>
            <p:cNvPr id="11" name="Rectangle 10"/>
            <p:cNvSpPr/>
            <p:nvPr userDrawn="1"/>
          </p:nvSpPr>
          <p:spPr>
            <a:xfrm>
              <a:off x="3830127" y="80180"/>
              <a:ext cx="5201729" cy="1199833"/>
            </a:xfrm>
            <a:prstGeom prst="rect">
              <a:avLst/>
            </a:prstGeom>
            <a:solidFill>
              <a:schemeClr val="bg1"/>
            </a:solidFill>
            <a:ln>
              <a:noFill/>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rtlCol="0" anchor="ctr"/>
            <a:lstStyle/>
            <a:p>
              <a:pPr algn="ctr"/>
              <a:endParaRPr lang="en-GB" sz="2400" dirty="0" smtClean="0">
                <a:effectLst>
                  <a:outerShdw blurRad="38100" dist="38100" dir="2700000" algn="tl">
                    <a:srgbClr val="000000">
                      <a:alpha val="43137"/>
                    </a:srgbClr>
                  </a:outerShdw>
                </a:effectLst>
              </a:endParaRPr>
            </a:p>
          </p:txBody>
        </p:sp>
        <p:pic>
          <p:nvPicPr>
            <p:cNvPr id="12" name="Picture 11"/>
            <p:cNvPicPr>
              <a:picLocks noChangeAspect="1"/>
            </p:cNvPicPr>
            <p:nvPr userDrawn="1"/>
          </p:nvPicPr>
          <p:blipFill>
            <a:blip r:embed="rId4">
              <a:extLst>
                <a:ext uri="{28A0092B-C50C-407E-A947-70E740481C1C}">
                  <a14:useLocalDpi xmlns:a14="http://schemas.microsoft.com/office/drawing/2010/main" xmlns="" val="0"/>
                </a:ext>
              </a:extLst>
            </a:blip>
            <a:stretch>
              <a:fillRect/>
            </a:stretch>
          </p:blipFill>
          <p:spPr>
            <a:xfrm>
              <a:off x="4652365" y="301164"/>
              <a:ext cx="4197096" cy="940621"/>
            </a:xfrm>
            <a:prstGeom prst="rect">
              <a:avLst/>
            </a:prstGeom>
          </p:spPr>
        </p:pic>
      </p:grpSp>
      <p:sp>
        <p:nvSpPr>
          <p:cNvPr id="13" name="TextBox 12"/>
          <p:cNvSpPr txBox="1"/>
          <p:nvPr userDrawn="1"/>
        </p:nvSpPr>
        <p:spPr>
          <a:xfrm>
            <a:off x="-69314" y="6716339"/>
            <a:ext cx="369012" cy="215444"/>
          </a:xfrm>
          <a:prstGeom prst="rect">
            <a:avLst/>
          </a:prstGeom>
          <a:noFill/>
        </p:spPr>
        <p:txBody>
          <a:bodyPr wrap="none" rtlCol="0">
            <a:spAutoFit/>
          </a:bodyPr>
          <a:lstStyle/>
          <a:p>
            <a:pPr marL="0" marR="0" indent="0" algn="l" defTabSz="457200" rtl="0" eaLnBrk="1" fontAlgn="auto" latinLnBrk="0" hangingPunct="1">
              <a:lnSpc>
                <a:spcPct val="100000"/>
              </a:lnSpc>
              <a:spcBef>
                <a:spcPts val="0"/>
              </a:spcBef>
              <a:spcAft>
                <a:spcPts val="0"/>
              </a:spcAft>
              <a:buClr>
                <a:schemeClr val="accent2"/>
              </a:buClr>
              <a:buSzPct val="125000"/>
              <a:buFont typeface="Wingdings" pitchFamily="2" charset="2"/>
              <a:buNone/>
              <a:tabLst/>
              <a:defRPr/>
            </a:pPr>
            <a:r>
              <a:rPr lang="en-US" sz="400" dirty="0" smtClean="0"/>
              <a:t>v2011.1</a:t>
            </a:r>
          </a:p>
          <a:p>
            <a:pPr marL="0" indent="0">
              <a:buClr>
                <a:schemeClr val="accent2"/>
              </a:buClr>
              <a:buSzPct val="125000"/>
              <a:buFont typeface="Wingdings" pitchFamily="2" charset="2"/>
              <a:buNone/>
            </a:pPr>
            <a:endParaRPr lang="en-GB" sz="400" dirty="0" smtClean="0">
              <a:solidFill>
                <a:schemeClr val="tx2"/>
              </a:solidFill>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Vault">
    <p:spTree>
      <p:nvGrpSpPr>
        <p:cNvPr id="1" name=""/>
        <p:cNvGrpSpPr/>
        <p:nvPr/>
      </p:nvGrpSpPr>
      <p:grpSpPr>
        <a:xfrm>
          <a:off x="0" y="0"/>
          <a:ext cx="0" cy="0"/>
          <a:chOff x="0" y="0"/>
          <a:chExt cx="0" cy="0"/>
        </a:xfrm>
      </p:grpSpPr>
      <p:pic>
        <p:nvPicPr>
          <p:cNvPr id="5" name="Picture 4" descr="white-3-cover.jpg"/>
          <p:cNvPicPr>
            <a:picLocks noChangeAspect="1"/>
          </p:cNvPicPr>
          <p:nvPr userDrawn="1"/>
        </p:nvPicPr>
        <p:blipFill>
          <a:blip r:embed="rId2" cstate="email"/>
          <a:stretch>
            <a:fillRect/>
          </a:stretch>
        </p:blipFill>
        <p:spPr>
          <a:xfrm>
            <a:off x="0" y="0"/>
            <a:ext cx="9144000" cy="6858000"/>
          </a:xfrm>
          <a:prstGeom prst="rect">
            <a:avLst/>
          </a:prstGeom>
        </p:spPr>
      </p:pic>
      <p:sp>
        <p:nvSpPr>
          <p:cNvPr id="2" name="Title 1"/>
          <p:cNvSpPr>
            <a:spLocks noGrp="1"/>
          </p:cNvSpPr>
          <p:nvPr>
            <p:ph type="ctrTitle"/>
          </p:nvPr>
        </p:nvSpPr>
        <p:spPr>
          <a:xfrm>
            <a:off x="3482790" y="1386589"/>
            <a:ext cx="5342965" cy="1305062"/>
          </a:xfrm>
          <a:effectLst/>
        </p:spPr>
        <p:txBody>
          <a:bodyPr anchor="ctr" anchorCtr="0">
            <a:noAutofit/>
          </a:bodyPr>
          <a:lstStyle>
            <a:lvl1pPr algn="r">
              <a:defRPr sz="4400" b="0">
                <a:effectLst/>
                <a:latin typeface="Arial"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128249" y="5718128"/>
            <a:ext cx="4739137" cy="801772"/>
          </a:xfrm>
          <a:effectLst/>
        </p:spPr>
        <p:txBody>
          <a:bodyPr vert="horz" lIns="91440" tIns="45720" rIns="91440" bIns="45720" rtlCol="0" anchor="ctr" anchorCtr="0">
            <a:normAutofit/>
          </a:bodyPr>
          <a:lstStyle>
            <a:lvl1pPr marL="0" indent="0" algn="r" defTabSz="457200" rtl="0" eaLnBrk="1" latinLnBrk="0" hangingPunct="1">
              <a:spcBef>
                <a:spcPts val="0"/>
              </a:spcBef>
              <a:buClr>
                <a:schemeClr val="accent2"/>
              </a:buClr>
              <a:buFont typeface="Arial" pitchFamily="34" charset="0"/>
              <a:buNone/>
              <a:defRPr lang="en-US" sz="2400" kern="1200" dirty="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0" name="Picture 9" descr="vault.jpg"/>
          <p:cNvPicPr>
            <a:picLocks noChangeAspect="1"/>
          </p:cNvPicPr>
          <p:nvPr userDrawn="1"/>
        </p:nvPicPr>
        <p:blipFill>
          <a:blip r:embed="rId3" cstate="email"/>
          <a:stretch>
            <a:fillRect/>
          </a:stretch>
        </p:blipFill>
        <p:spPr>
          <a:xfrm>
            <a:off x="0" y="3054974"/>
            <a:ext cx="9144000" cy="2340864"/>
          </a:xfrm>
          <a:prstGeom prst="rect">
            <a:avLst/>
          </a:prstGeom>
        </p:spPr>
      </p:pic>
      <p:sp>
        <p:nvSpPr>
          <p:cNvPr id="6" name="Rectangle 5"/>
          <p:cNvSpPr/>
          <p:nvPr userDrawn="1"/>
        </p:nvSpPr>
        <p:spPr>
          <a:xfrm>
            <a:off x="6880303" y="992458"/>
            <a:ext cx="1929160" cy="3010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3600" dirty="0" smtClean="0">
              <a:effectLst>
                <a:outerShdw blurRad="38100" dist="38100" dir="2700000" algn="tl">
                  <a:srgbClr val="000000">
                    <a:alpha val="43137"/>
                  </a:srgbClr>
                </a:outerShdw>
              </a:effectLst>
            </a:endParaRPr>
          </a:p>
        </p:txBody>
      </p:sp>
      <p:grpSp>
        <p:nvGrpSpPr>
          <p:cNvPr id="9" name="Group 8"/>
          <p:cNvGrpSpPr/>
          <p:nvPr userDrawn="1"/>
        </p:nvGrpSpPr>
        <p:grpSpPr>
          <a:xfrm>
            <a:off x="3830127" y="80180"/>
            <a:ext cx="5201729" cy="1213361"/>
            <a:chOff x="3830127" y="80180"/>
            <a:chExt cx="5201729" cy="1213361"/>
          </a:xfrm>
        </p:grpSpPr>
        <p:sp>
          <p:nvSpPr>
            <p:cNvPr id="11" name="Rectangle 10"/>
            <p:cNvSpPr/>
            <p:nvPr userDrawn="1"/>
          </p:nvSpPr>
          <p:spPr>
            <a:xfrm>
              <a:off x="6880303" y="992458"/>
              <a:ext cx="1929160" cy="3010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3600" dirty="0" smtClean="0">
                <a:effectLst>
                  <a:outerShdw blurRad="38100" dist="38100" dir="2700000" algn="tl">
                    <a:srgbClr val="000000">
                      <a:alpha val="43137"/>
                    </a:srgbClr>
                  </a:outerShdw>
                </a:effectLst>
              </a:endParaRPr>
            </a:p>
          </p:txBody>
        </p:sp>
        <p:sp>
          <p:nvSpPr>
            <p:cNvPr id="12" name="Rectangle 11"/>
            <p:cNvSpPr/>
            <p:nvPr userDrawn="1"/>
          </p:nvSpPr>
          <p:spPr>
            <a:xfrm>
              <a:off x="3830127" y="80180"/>
              <a:ext cx="5201729" cy="1199833"/>
            </a:xfrm>
            <a:prstGeom prst="rect">
              <a:avLst/>
            </a:prstGeom>
            <a:solidFill>
              <a:schemeClr val="bg1"/>
            </a:solidFill>
            <a:ln>
              <a:noFill/>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rtlCol="0" anchor="ctr"/>
            <a:lstStyle/>
            <a:p>
              <a:pPr algn="ctr"/>
              <a:endParaRPr lang="en-GB" sz="2400" dirty="0" smtClean="0">
                <a:effectLst>
                  <a:outerShdw blurRad="38100" dist="38100" dir="2700000" algn="tl">
                    <a:srgbClr val="000000">
                      <a:alpha val="43137"/>
                    </a:srgbClr>
                  </a:outerShdw>
                </a:effectLst>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xmlns="" val="0"/>
                </a:ext>
              </a:extLst>
            </a:blip>
            <a:stretch>
              <a:fillRect/>
            </a:stretch>
          </p:blipFill>
          <p:spPr>
            <a:xfrm>
              <a:off x="4652365" y="301164"/>
              <a:ext cx="4197096" cy="940621"/>
            </a:xfrm>
            <a:prstGeom prst="rect">
              <a:avLst/>
            </a:prstGeom>
          </p:spPr>
        </p:pic>
      </p:grpSp>
      <p:sp>
        <p:nvSpPr>
          <p:cNvPr id="14" name="TextBox 13"/>
          <p:cNvSpPr txBox="1"/>
          <p:nvPr userDrawn="1"/>
        </p:nvSpPr>
        <p:spPr>
          <a:xfrm>
            <a:off x="-69314" y="6716339"/>
            <a:ext cx="369012" cy="215444"/>
          </a:xfrm>
          <a:prstGeom prst="rect">
            <a:avLst/>
          </a:prstGeom>
          <a:noFill/>
        </p:spPr>
        <p:txBody>
          <a:bodyPr wrap="none" rtlCol="0">
            <a:spAutoFit/>
          </a:bodyPr>
          <a:lstStyle/>
          <a:p>
            <a:pPr marL="0" marR="0" indent="0" algn="l" defTabSz="457200" rtl="0" eaLnBrk="1" fontAlgn="auto" latinLnBrk="0" hangingPunct="1">
              <a:lnSpc>
                <a:spcPct val="100000"/>
              </a:lnSpc>
              <a:spcBef>
                <a:spcPts val="0"/>
              </a:spcBef>
              <a:spcAft>
                <a:spcPts val="0"/>
              </a:spcAft>
              <a:buClr>
                <a:schemeClr val="accent2"/>
              </a:buClr>
              <a:buSzPct val="125000"/>
              <a:buFont typeface="Wingdings" pitchFamily="2" charset="2"/>
              <a:buNone/>
              <a:tabLst/>
              <a:defRPr/>
            </a:pPr>
            <a:r>
              <a:rPr lang="en-US" sz="400" dirty="0" smtClean="0"/>
              <a:t>v2011.1</a:t>
            </a:r>
          </a:p>
          <a:p>
            <a:pPr marL="0" indent="0">
              <a:buClr>
                <a:schemeClr val="accent2"/>
              </a:buClr>
              <a:buSzPct val="125000"/>
              <a:buFont typeface="Wingdings" pitchFamily="2" charset="2"/>
              <a:buNone/>
            </a:pPr>
            <a:endParaRPr lang="en-GB" sz="400" dirty="0" smtClean="0">
              <a:solidFill>
                <a:schemeClr val="tx2"/>
              </a:solidFill>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228600" y="1219200"/>
            <a:ext cx="42672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3"/>
          <p:cNvSpPr>
            <a:spLocks noGrp="1"/>
          </p:cNvSpPr>
          <p:nvPr>
            <p:ph type="body" sz="quarter" idx="11"/>
          </p:nvPr>
        </p:nvSpPr>
        <p:spPr>
          <a:xfrm>
            <a:off x="4648200" y="1219200"/>
            <a:ext cx="42672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11" name="Picture 10" descr="white3inside2.jpg"/>
          <p:cNvPicPr>
            <a:picLocks noChangeAspect="1"/>
          </p:cNvPicPr>
          <p:nvPr userDrawn="1"/>
        </p:nvPicPr>
        <p:blipFill>
          <a:blip r:embed="rId11"/>
          <a:stretch>
            <a:fillRect/>
          </a:stretch>
        </p:blipFill>
        <p:spPr>
          <a:xfrm>
            <a:off x="0" y="0"/>
            <a:ext cx="9144000" cy="6858000"/>
          </a:xfrm>
          <a:prstGeom prst="rect">
            <a:avLst/>
          </a:prstGeom>
        </p:spPr>
      </p:pic>
      <p:sp>
        <p:nvSpPr>
          <p:cNvPr id="3" name="Text Placeholder 2"/>
          <p:cNvSpPr>
            <a:spLocks noGrp="1"/>
          </p:cNvSpPr>
          <p:nvPr>
            <p:ph type="body" idx="1"/>
          </p:nvPr>
        </p:nvSpPr>
        <p:spPr>
          <a:xfrm>
            <a:off x="283028" y="1469204"/>
            <a:ext cx="8638541" cy="464392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Placeholder 1"/>
          <p:cNvSpPr>
            <a:spLocks noGrp="1"/>
          </p:cNvSpPr>
          <p:nvPr>
            <p:ph type="title"/>
          </p:nvPr>
        </p:nvSpPr>
        <p:spPr>
          <a:xfrm>
            <a:off x="2183312" y="-22301"/>
            <a:ext cx="6738257" cy="97279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6" name="Rectangle 5"/>
          <p:cNvSpPr/>
          <p:nvPr userDrawn="1"/>
        </p:nvSpPr>
        <p:spPr>
          <a:xfrm>
            <a:off x="220717" y="6479659"/>
            <a:ext cx="5044966" cy="415498"/>
          </a:xfrm>
          <a:prstGeom prst="rect">
            <a:avLst/>
          </a:prstGeom>
        </p:spPr>
        <p:txBody>
          <a:bodyPr wrap="square">
            <a:sp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7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700" kern="1200" dirty="0" smtClean="0">
                <a:solidFill>
                  <a:schemeClr val="tx1"/>
                </a:solidFill>
                <a:latin typeface="+mn-lt"/>
                <a:ea typeface="+mn-ea"/>
                <a:cs typeface="+mn-cs"/>
              </a:rPr>
              <a:t>© 2011 TeleManagement Forum   |   </a:t>
            </a:r>
            <a:fld id="{BCE395A0-52DA-44FA-938D-312C31F3009D}" type="slidenum">
              <a:rPr lang="en-US" sz="700" smtClean="0"/>
              <a:pPr marL="0" marR="0" indent="0" algn="l" defTabSz="457200" rtl="0" eaLnBrk="1" fontAlgn="auto" latinLnBrk="0" hangingPunct="1">
                <a:lnSpc>
                  <a:spcPct val="100000"/>
                </a:lnSpc>
                <a:spcBef>
                  <a:spcPts val="0"/>
                </a:spcBef>
                <a:spcAft>
                  <a:spcPts val="0"/>
                </a:spcAft>
                <a:buClrTx/>
                <a:buSzTx/>
                <a:buFontTx/>
                <a:buNone/>
                <a:tabLst/>
                <a:defRPr/>
              </a:pPr>
              <a:t>‹#›</a:t>
            </a:fld>
            <a:r>
              <a:rPr lang="en-US" sz="700" dirty="0" smtClean="0"/>
              <a:t/>
            </a:r>
            <a:br>
              <a:rPr lang="en-US" sz="700" dirty="0" smtClean="0"/>
            </a:br>
            <a:endParaRPr lang="en-US" sz="700" dirty="0"/>
          </a:p>
        </p:txBody>
      </p:sp>
      <p:sp>
        <p:nvSpPr>
          <p:cNvPr id="4" name="Rectangle 3"/>
          <p:cNvSpPr/>
          <p:nvPr userDrawn="1"/>
        </p:nvSpPr>
        <p:spPr>
          <a:xfrm>
            <a:off x="1248937" y="624468"/>
            <a:ext cx="847492" cy="18957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3600" dirty="0" smtClean="0">
              <a:effectLst>
                <a:outerShdw blurRad="38100" dist="38100" dir="2700000" algn="tl">
                  <a:srgbClr val="000000">
                    <a:alpha val="43137"/>
                  </a:srgbClr>
                </a:outerShdw>
              </a:effectLst>
            </a:endParaRPr>
          </a:p>
        </p:txBody>
      </p:sp>
      <p:sp>
        <p:nvSpPr>
          <p:cNvPr id="7" name="TextBox 6"/>
          <p:cNvSpPr txBox="1"/>
          <p:nvPr userDrawn="1"/>
        </p:nvSpPr>
        <p:spPr>
          <a:xfrm>
            <a:off x="6315075" y="6538436"/>
            <a:ext cx="1498231" cy="276999"/>
          </a:xfrm>
          <a:prstGeom prst="rect">
            <a:avLst/>
          </a:prstGeom>
          <a:noFill/>
        </p:spPr>
        <p:txBody>
          <a:bodyPr wrap="none" rtlCol="0">
            <a:spAutoFit/>
          </a:bodyPr>
          <a:lstStyle/>
          <a:p>
            <a:r>
              <a:rPr lang="en-GB" sz="1200" b="1" dirty="0" smtClean="0">
                <a:solidFill>
                  <a:schemeClr val="bg1">
                    <a:lumMod val="50000"/>
                  </a:schemeClr>
                </a:solidFill>
                <a:latin typeface="+mn-lt"/>
              </a:rPr>
              <a:t>www.tmforum.org</a:t>
            </a:r>
            <a:endParaRPr lang="en-GB" sz="1200" b="1" dirty="0">
              <a:solidFill>
                <a:schemeClr val="bg1">
                  <a:lumMod val="50000"/>
                </a:schemeClr>
              </a:solidFill>
              <a:latin typeface="+mn-lt"/>
            </a:endParaRPr>
          </a:p>
        </p:txBody>
      </p:sp>
      <p:sp>
        <p:nvSpPr>
          <p:cNvPr id="5" name="TextBox 4"/>
          <p:cNvSpPr txBox="1"/>
          <p:nvPr userDrawn="1"/>
        </p:nvSpPr>
        <p:spPr>
          <a:xfrm>
            <a:off x="-69314" y="6716339"/>
            <a:ext cx="369012" cy="215444"/>
          </a:xfrm>
          <a:prstGeom prst="rect">
            <a:avLst/>
          </a:prstGeom>
          <a:noFill/>
        </p:spPr>
        <p:txBody>
          <a:bodyPr wrap="none" rtlCol="0">
            <a:spAutoFit/>
          </a:bodyPr>
          <a:lstStyle/>
          <a:p>
            <a:pPr marL="0" marR="0" indent="0" algn="l" defTabSz="457200" rtl="0" eaLnBrk="1" fontAlgn="auto" latinLnBrk="0" hangingPunct="1">
              <a:lnSpc>
                <a:spcPct val="100000"/>
              </a:lnSpc>
              <a:spcBef>
                <a:spcPts val="0"/>
              </a:spcBef>
              <a:spcAft>
                <a:spcPts val="0"/>
              </a:spcAft>
              <a:buClr>
                <a:schemeClr val="accent2"/>
              </a:buClr>
              <a:buSzPct val="125000"/>
              <a:buFont typeface="Wingdings" pitchFamily="2" charset="2"/>
              <a:buNone/>
              <a:tabLst/>
              <a:defRPr/>
            </a:pPr>
            <a:r>
              <a:rPr lang="en-US" sz="400" dirty="0" smtClean="0"/>
              <a:t>v2011.1</a:t>
            </a:r>
          </a:p>
          <a:p>
            <a:pPr marL="0" indent="0">
              <a:buClr>
                <a:schemeClr val="accent2"/>
              </a:buClr>
              <a:buSzPct val="125000"/>
              <a:buFont typeface="Wingdings" pitchFamily="2" charset="2"/>
              <a:buNone/>
            </a:pPr>
            <a:endParaRPr lang="en-GB" sz="400" dirty="0" smtClean="0">
              <a:solidFill>
                <a:schemeClr val="tx2"/>
              </a:solidFill>
            </a:endParaRPr>
          </a:p>
        </p:txBody>
      </p:sp>
    </p:spTree>
  </p:cSld>
  <p:clrMap bg1="lt1" tx1="dk1" bg2="lt2" tx2="dk2" accent1="accent1" accent2="accent2" accent3="accent3" accent4="accent4" accent5="accent5" accent6="accent6" hlink="hlink" folHlink="folHlink"/>
  <p:sldLayoutIdLst>
    <p:sldLayoutId id="2147483650" r:id="rId1"/>
    <p:sldLayoutId id="2147483670" r:id="rId2"/>
    <p:sldLayoutId id="2147483663" r:id="rId3"/>
    <p:sldLayoutId id="2147483665" r:id="rId4"/>
    <p:sldLayoutId id="2147483666" r:id="rId5"/>
    <p:sldLayoutId id="2147483659" r:id="rId6"/>
    <p:sldLayoutId id="2147483667" r:id="rId7"/>
    <p:sldLayoutId id="2147483669" r:id="rId8"/>
    <p:sldLayoutId id="2147483672" r:id="rId9"/>
  </p:sldLayoutIdLst>
  <p:transition>
    <p:fade/>
  </p:transition>
  <p:timing>
    <p:tnLst>
      <p:par>
        <p:cTn id="1" dur="indefinite" restart="never" nodeType="tmRoot"/>
      </p:par>
    </p:tnLst>
  </p:timing>
  <p:hf hdr="0" ftr="0" dt="0"/>
  <p:txStyles>
    <p:titleStyle>
      <a:lvl1pPr algn="r" defTabSz="457200" rtl="0" eaLnBrk="1" latinLnBrk="0" hangingPunct="1">
        <a:spcBef>
          <a:spcPct val="0"/>
        </a:spcBef>
        <a:buNone/>
        <a:defRPr lang="en-US" sz="3200" b="1" kern="1200" dirty="0">
          <a:solidFill>
            <a:schemeClr val="tx2"/>
          </a:solidFill>
          <a:latin typeface="Arial Narrow" pitchFamily="34" charset="0"/>
          <a:ea typeface="+mj-ea"/>
          <a:cs typeface="+mj-cs"/>
        </a:defRPr>
      </a:lvl1pPr>
    </p:titleStyle>
    <p:bodyStyle>
      <a:lvl1pPr marL="228600" indent="-228600" algn="l" defTabSz="457200" rtl="0" eaLnBrk="1" latinLnBrk="0" hangingPunct="1">
        <a:spcBef>
          <a:spcPts val="1200"/>
        </a:spcBef>
        <a:buClr>
          <a:schemeClr val="accent2"/>
        </a:buClr>
        <a:buSzPct val="115000"/>
        <a:buFont typeface="Wingdings" pitchFamily="2" charset="2"/>
        <a:buChar char="§"/>
        <a:defRPr sz="2400" kern="1200">
          <a:solidFill>
            <a:schemeClr val="tx1">
              <a:lumMod val="85000"/>
              <a:lumOff val="15000"/>
            </a:schemeClr>
          </a:solidFill>
          <a:latin typeface="+mn-lt"/>
          <a:ea typeface="+mn-ea"/>
          <a:cs typeface="+mn-cs"/>
        </a:defRPr>
      </a:lvl1pPr>
      <a:lvl2pPr marL="511175" indent="-228600" algn="l" defTabSz="457200" rtl="0" eaLnBrk="1" latinLnBrk="0" hangingPunct="1">
        <a:spcBef>
          <a:spcPts val="1200"/>
        </a:spcBef>
        <a:buClr>
          <a:schemeClr val="accent2"/>
        </a:buClr>
        <a:buSzPct val="65000"/>
        <a:buFont typeface="Wingdings" pitchFamily="2" charset="2"/>
        <a:buChar char="q"/>
        <a:defRPr sz="2000" kern="1200">
          <a:solidFill>
            <a:schemeClr val="tx1">
              <a:lumMod val="85000"/>
              <a:lumOff val="15000"/>
            </a:schemeClr>
          </a:solidFill>
          <a:latin typeface="+mn-lt"/>
          <a:ea typeface="+mn-ea"/>
          <a:cs typeface="+mn-cs"/>
        </a:defRPr>
      </a:lvl2pPr>
      <a:lvl3pPr marL="739775" indent="-163513" algn="l" defTabSz="457200" rtl="0" eaLnBrk="1" latinLnBrk="0" hangingPunct="1">
        <a:spcBef>
          <a:spcPts val="1200"/>
        </a:spcBef>
        <a:buClr>
          <a:schemeClr val="accent2"/>
        </a:buClr>
        <a:buFont typeface="Wingdings" pitchFamily="2" charset="2"/>
        <a:buChar char="§"/>
        <a:defRPr sz="1800" kern="1200">
          <a:solidFill>
            <a:schemeClr val="tx1">
              <a:lumMod val="85000"/>
              <a:lumOff val="15000"/>
            </a:schemeClr>
          </a:solidFill>
          <a:latin typeface="+mn-lt"/>
          <a:ea typeface="+mn-ea"/>
          <a:cs typeface="+mn-cs"/>
        </a:defRPr>
      </a:lvl3pPr>
      <a:lvl4pPr marL="1033463" indent="-228600" algn="l" defTabSz="457200" rtl="0" eaLnBrk="1" latinLnBrk="0" hangingPunct="1">
        <a:spcBef>
          <a:spcPts val="1200"/>
        </a:spcBef>
        <a:buClr>
          <a:schemeClr val="accent2"/>
        </a:buClr>
        <a:buFont typeface="Courier New" pitchFamily="49" charset="0"/>
        <a:buChar char="o"/>
        <a:defRPr sz="1600" kern="1200">
          <a:solidFill>
            <a:schemeClr val="tx1">
              <a:lumMod val="85000"/>
              <a:lumOff val="15000"/>
            </a:schemeClr>
          </a:solidFill>
          <a:latin typeface="+mn-lt"/>
          <a:ea typeface="+mn-ea"/>
          <a:cs typeface="+mn-cs"/>
        </a:defRPr>
      </a:lvl4pPr>
      <a:lvl5pPr marL="1371600" indent="-282575" algn="l" defTabSz="457200" rtl="0" eaLnBrk="1" latinLnBrk="0" hangingPunct="1">
        <a:spcBef>
          <a:spcPts val="1200"/>
        </a:spcBef>
        <a:buClr>
          <a:schemeClr val="accent2"/>
        </a:buClr>
        <a:buFont typeface="Wingdings" pitchFamily="2" charset="2"/>
        <a:buChar char="Ø"/>
        <a:defRPr sz="16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mailto:stephen.fratini@ericsson.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sz="4000" dirty="0" smtClean="0"/>
              <a:t>MTOSI Migration Options</a:t>
            </a:r>
            <a:endParaRPr lang="en-GB" sz="4000" dirty="0"/>
          </a:p>
        </p:txBody>
      </p:sp>
      <p:sp>
        <p:nvSpPr>
          <p:cNvPr id="3" name="Subtitle 2"/>
          <p:cNvSpPr>
            <a:spLocks noGrp="1"/>
          </p:cNvSpPr>
          <p:nvPr>
            <p:ph type="subTitle" idx="1"/>
          </p:nvPr>
        </p:nvSpPr>
        <p:spPr>
          <a:xfrm>
            <a:off x="76201" y="5718128"/>
            <a:ext cx="8791186" cy="801772"/>
          </a:xfrm>
        </p:spPr>
        <p:txBody>
          <a:bodyPr>
            <a:normAutofit/>
          </a:bodyPr>
          <a:lstStyle/>
          <a:p>
            <a:pPr algn="l">
              <a:spcBef>
                <a:spcPts val="600"/>
              </a:spcBef>
            </a:pPr>
            <a:r>
              <a:rPr lang="en-US" sz="1800" b="1" dirty="0" smtClean="0"/>
              <a:t>Contact</a:t>
            </a:r>
            <a:r>
              <a:rPr lang="en-US" sz="1800" dirty="0" smtClean="0"/>
              <a:t>: Stephen Fratini, Ericsson, </a:t>
            </a:r>
            <a:r>
              <a:rPr lang="en-US" sz="1800" dirty="0" smtClean="0">
                <a:hlinkClick r:id="rId4"/>
              </a:rPr>
              <a:t>stephen.fratini@ericsson.com</a:t>
            </a:r>
            <a:r>
              <a:rPr lang="en-US" sz="1800" dirty="0" smtClean="0"/>
              <a:t> </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Notices</a:t>
            </a:r>
            <a:endParaRPr lang="en-US" dirty="0"/>
          </a:p>
        </p:txBody>
      </p:sp>
      <p:sp>
        <p:nvSpPr>
          <p:cNvPr id="7" name="Content Placeholder 6"/>
          <p:cNvSpPr>
            <a:spLocks noGrp="1"/>
          </p:cNvSpPr>
          <p:nvPr>
            <p:ph sz="quarter" idx="10"/>
          </p:nvPr>
        </p:nvSpPr>
        <p:spPr/>
        <p:txBody>
          <a:bodyPr/>
          <a:lstStyle/>
          <a:p>
            <a:r>
              <a:rPr lang="en-US" dirty="0" smtClean="0"/>
              <a:t>This contribution has been prepared to assist the TeleManagement Forum. This document is offered to the TM Forum as a basis for discussion and is not a binding proposal on Ericsson or any other company. The requirements are subject to change in form and numerical value after more study. Ericsson specifically reserves the right to add to, amend, or withdraw statements contained herein. </a:t>
            </a:r>
          </a:p>
          <a:p>
            <a:r>
              <a:rPr lang="en-US" dirty="0" smtClean="0"/>
              <a:t>The authoring company does not declare any IPR on this contribution. </a:t>
            </a:r>
          </a:p>
          <a:p>
            <a:r>
              <a:rPr lang="en-US" dirty="0" smtClean="0"/>
              <a:t>© 2012 Ericsson, All Rights Reserved</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Purpose</a:t>
            </a:r>
            <a:endParaRPr lang="en-US" dirty="0"/>
          </a:p>
        </p:txBody>
      </p:sp>
      <p:sp>
        <p:nvSpPr>
          <p:cNvPr id="6" name="Content Placeholder 5"/>
          <p:cNvSpPr>
            <a:spLocks noGrp="1"/>
          </p:cNvSpPr>
          <p:nvPr>
            <p:ph sz="quarter" idx="10"/>
          </p:nvPr>
        </p:nvSpPr>
        <p:spPr/>
        <p:txBody>
          <a:bodyPr>
            <a:normAutofit/>
          </a:bodyPr>
          <a:lstStyle/>
          <a:p>
            <a:r>
              <a:rPr lang="en-US" dirty="0" smtClean="0"/>
              <a:t>This contribution describes various migration paths from MTOSI to the next generation TM Forum interfaces. For each path, pros and cons are noted. Also noted are technical issues to be address for each path.  </a:t>
            </a:r>
            <a:endParaRPr lang="en-US"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 #1: Per DDP Migration</a:t>
            </a:r>
            <a:endParaRPr lang="en-US" dirty="0"/>
          </a:p>
        </p:txBody>
      </p:sp>
      <p:sp>
        <p:nvSpPr>
          <p:cNvPr id="3" name="Content Placeholder 2"/>
          <p:cNvSpPr>
            <a:spLocks noGrp="1"/>
          </p:cNvSpPr>
          <p:nvPr>
            <p:ph sz="quarter" idx="10"/>
          </p:nvPr>
        </p:nvSpPr>
        <p:spPr/>
        <p:txBody>
          <a:bodyPr>
            <a:normAutofit fontScale="85000" lnSpcReduction="10000"/>
          </a:bodyPr>
          <a:lstStyle/>
          <a:p>
            <a:r>
              <a:rPr lang="en-US" dirty="0" smtClean="0"/>
              <a:t>Description: In this plan, MTOSI is replaced by next generation interfaces on a per DDP basis. When a new interface is ready, the associated MTOSI DDP is replaced in the next MTOSI release. (We have been working under this assumption until now.)</a:t>
            </a:r>
          </a:p>
          <a:p>
            <a:r>
              <a:rPr lang="en-US" dirty="0" smtClean="0"/>
              <a:t>Pros</a:t>
            </a:r>
          </a:p>
          <a:p>
            <a:pPr lvl="1"/>
            <a:r>
              <a:rPr lang="en-US" dirty="0" smtClean="0"/>
              <a:t>This leads to the fastest migration of classic MTOSI to the next generation MTOSI.  </a:t>
            </a:r>
          </a:p>
          <a:p>
            <a:r>
              <a:rPr lang="en-US" dirty="0" smtClean="0"/>
              <a:t>Cons</a:t>
            </a:r>
          </a:p>
          <a:p>
            <a:pPr lvl="1"/>
            <a:r>
              <a:rPr lang="en-US" dirty="0" smtClean="0"/>
              <a:t>Current MTOSI users are faced with a mix interface infrastructure, with some interfaces based on the MTOSI Framework and others based on the SII.  </a:t>
            </a:r>
          </a:p>
          <a:p>
            <a:r>
              <a:rPr lang="en-US" dirty="0" smtClean="0"/>
              <a:t>Technical Issues</a:t>
            </a:r>
          </a:p>
          <a:p>
            <a:pPr lvl="1"/>
            <a:r>
              <a:rPr lang="en-US" dirty="0" smtClean="0"/>
              <a:t>Need to define a mechanism for using both the MTOSI Framework and the SII in the same deployment environment </a:t>
            </a:r>
            <a:endParaRPr lang="en-US"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 #2: Per DDP Group Migration</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smtClean="0"/>
              <a:t>Description: This is similar to Option #1, except that we migrate per grouping of DDPs, e.g., we might migrate all the assurance DDPs at the same time. The idea is that some DDPs depend more on the interface infrastructure than others. Consequently, for DDPs that are less dependent on the infrastructure, it may be possible to migrate them earlier. </a:t>
            </a:r>
          </a:p>
          <a:p>
            <a:r>
              <a:rPr lang="en-US" dirty="0" smtClean="0"/>
              <a:t>Pros</a:t>
            </a:r>
          </a:p>
          <a:p>
            <a:pPr lvl="1"/>
            <a:r>
              <a:rPr lang="en-US" dirty="0" smtClean="0"/>
              <a:t>This leads to a faster replacement of MTOSI than Option #3 and recognizes issues related to migration of the underlying interface infrastructure. </a:t>
            </a:r>
          </a:p>
          <a:p>
            <a:r>
              <a:rPr lang="en-US" dirty="0" smtClean="0"/>
              <a:t>Cons</a:t>
            </a:r>
          </a:p>
          <a:p>
            <a:pPr lvl="1"/>
            <a:r>
              <a:rPr lang="en-US" dirty="0" smtClean="0"/>
              <a:t>Current MTOSI users are faced with a mix interface infrastructure, with some interfaces based on the MTOSI Framework and others based on the SII.  </a:t>
            </a:r>
          </a:p>
          <a:p>
            <a:r>
              <a:rPr lang="en-US" dirty="0" smtClean="0"/>
              <a:t>Technical Issues</a:t>
            </a:r>
          </a:p>
          <a:p>
            <a:pPr lvl="1"/>
            <a:r>
              <a:rPr lang="en-US" dirty="0" smtClean="0"/>
              <a:t>Need to define a mechanism for using both the MTOSI Framework and the SII in the same deployment environment </a:t>
            </a:r>
          </a:p>
          <a:p>
            <a:endParaRPr lang="en-US"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 #3: One Step Replacement </a:t>
            </a:r>
            <a:endParaRPr lang="en-US" dirty="0"/>
          </a:p>
        </p:txBody>
      </p:sp>
      <p:sp>
        <p:nvSpPr>
          <p:cNvPr id="3" name="Content Placeholder 2"/>
          <p:cNvSpPr>
            <a:spLocks noGrp="1"/>
          </p:cNvSpPr>
          <p:nvPr>
            <p:ph sz="quarter" idx="10"/>
          </p:nvPr>
        </p:nvSpPr>
        <p:spPr/>
        <p:txBody>
          <a:bodyPr>
            <a:normAutofit fontScale="55000" lnSpcReduction="20000"/>
          </a:bodyPr>
          <a:lstStyle/>
          <a:p>
            <a:r>
              <a:rPr lang="en-US" dirty="0" smtClean="0"/>
              <a:t>Description: In this plan, MTOSI is replaced completely with either next generation interfaces or MTOSI interfaces that have been mapped via the JOSIF tooling. In terms of steps, we would first have one large release of classic MTOSI including (for example) Control Plane, GPON Remote Unit Provisioning, Test and Diagnostics, Profiles and Templates. There would be no MTOSI Classic releases after this but rather releases of MTOSI – The Next Generation. </a:t>
            </a:r>
          </a:p>
          <a:p>
            <a:r>
              <a:rPr lang="en-US" dirty="0" smtClean="0"/>
              <a:t>Pros</a:t>
            </a:r>
          </a:p>
          <a:p>
            <a:pPr lvl="1"/>
            <a:r>
              <a:rPr lang="en-US" dirty="0" smtClean="0"/>
              <a:t>At least from the specification standpoint, there is no issue of a mixed interface infrastructure, but in reality, service may still decided to use a mixture of MTOSI and next generation interfaces. </a:t>
            </a:r>
          </a:p>
          <a:p>
            <a:pPr lvl="1"/>
            <a:r>
              <a:rPr lang="en-US" dirty="0" smtClean="0"/>
              <a:t>Gives more time to MTOSI users before we make any replacements </a:t>
            </a:r>
          </a:p>
          <a:p>
            <a:pPr lvl="1"/>
            <a:r>
              <a:rPr lang="en-US" dirty="0" smtClean="0"/>
              <a:t>Perhaps most importantly, the various stakeholders will be able to see completely the target to which we are evolving. While with Options #1 and #2, the target is define in parts and we don’t see the full picture until after we have replaced much of MTOSI (perhaps a risk). </a:t>
            </a:r>
          </a:p>
          <a:p>
            <a:r>
              <a:rPr lang="en-US" dirty="0" smtClean="0"/>
              <a:t>Cons</a:t>
            </a:r>
          </a:p>
          <a:p>
            <a:pPr lvl="1"/>
            <a:r>
              <a:rPr lang="en-US" dirty="0" smtClean="0"/>
              <a:t>It will take longer before any of MTOSI is replaced, and to some degree this will discourage development and uptake of the next generation interfaces. </a:t>
            </a:r>
          </a:p>
          <a:p>
            <a:r>
              <a:rPr lang="en-US" dirty="0" smtClean="0"/>
              <a:t>Technical Issues</a:t>
            </a:r>
          </a:p>
          <a:p>
            <a:pPr lvl="1"/>
            <a:r>
              <a:rPr lang="en-US" dirty="0" smtClean="0"/>
              <a:t>Probably still need to a mechanism for using both the MTOSI Framework and the SII in the same deployment environment</a:t>
            </a:r>
            <a:endParaRPr 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 #4: Parallel Paths </a:t>
            </a:r>
            <a:endParaRPr lang="en-US" dirty="0"/>
          </a:p>
        </p:txBody>
      </p:sp>
      <p:sp>
        <p:nvSpPr>
          <p:cNvPr id="3" name="Content Placeholder 2"/>
          <p:cNvSpPr>
            <a:spLocks noGrp="1"/>
          </p:cNvSpPr>
          <p:nvPr>
            <p:ph sz="quarter" idx="10"/>
          </p:nvPr>
        </p:nvSpPr>
        <p:spPr/>
        <p:txBody>
          <a:bodyPr>
            <a:normAutofit fontScale="70000" lnSpcReduction="20000"/>
          </a:bodyPr>
          <a:lstStyle/>
          <a:p>
            <a:r>
              <a:rPr lang="en-US" dirty="0" smtClean="0"/>
              <a:t>Description: In this plan, MTOSI </a:t>
            </a:r>
            <a:r>
              <a:rPr lang="en-US" dirty="0" smtClean="0"/>
              <a:t>Classic and </a:t>
            </a:r>
            <a:r>
              <a:rPr lang="en-US" dirty="0" smtClean="0"/>
              <a:t>the next generation interfaces are allowed to follow parallel paths. There are two sub-options here:</a:t>
            </a:r>
          </a:p>
          <a:p>
            <a:pPr lvl="1"/>
            <a:r>
              <a:rPr lang="en-US" dirty="0" smtClean="0"/>
              <a:t>The parallel paths are independent</a:t>
            </a:r>
          </a:p>
          <a:p>
            <a:pPr lvl="1"/>
            <a:r>
              <a:rPr lang="en-US" dirty="0" smtClean="0"/>
              <a:t>The parallel paths are dependent, with all new MTOSI features also being added to the associated next generation interface</a:t>
            </a:r>
          </a:p>
          <a:p>
            <a:r>
              <a:rPr lang="en-US" dirty="0" smtClean="0"/>
              <a:t>Pros</a:t>
            </a:r>
          </a:p>
          <a:p>
            <a:pPr lvl="1"/>
            <a:r>
              <a:rPr lang="en-US" dirty="0" smtClean="0"/>
              <a:t>This works well for those who want to continue with MTOSI. </a:t>
            </a:r>
          </a:p>
          <a:p>
            <a:r>
              <a:rPr lang="en-US" dirty="0" smtClean="0"/>
              <a:t>Cons </a:t>
            </a:r>
          </a:p>
          <a:p>
            <a:pPr lvl="1"/>
            <a:r>
              <a:rPr lang="en-US" dirty="0" smtClean="0"/>
              <a:t>Sends a confused message to the market</a:t>
            </a:r>
          </a:p>
          <a:p>
            <a:pPr lvl="1"/>
            <a:r>
              <a:rPr lang="en-US" dirty="0" smtClean="0"/>
              <a:t>In the case of independent paths, leaves little hope of ever replacing MTOSI </a:t>
            </a:r>
          </a:p>
          <a:p>
            <a:pPr lvl="1"/>
            <a:r>
              <a:rPr lang="en-US" dirty="0" smtClean="0"/>
              <a:t>Greatly diminishes the rationale for working on the next generation interfaces</a:t>
            </a:r>
          </a:p>
          <a:p>
            <a:r>
              <a:rPr lang="en-US" dirty="0" smtClean="0"/>
              <a:t>Technical Issues</a:t>
            </a:r>
          </a:p>
          <a:p>
            <a:pPr lvl="1"/>
            <a:r>
              <a:rPr lang="en-US" dirty="0" smtClean="0"/>
              <a:t>Even here, we may still have the issue of interface infrastructure interworking as we are doing next generation interfaces (e.g., catalog management and policy information exchange) using the SII. </a:t>
            </a:r>
            <a:endParaRPr lang="en-US" dirty="0"/>
          </a:p>
        </p:txBody>
      </p:sp>
    </p:spTree>
  </p:cSld>
  <p:clrMapOvr>
    <a:masterClrMapping/>
  </p:clrMapOvr>
  <p:transition>
    <p:fade/>
  </p:transition>
</p:sld>
</file>

<file path=ppt/theme/theme1.xml><?xml version="1.0" encoding="utf-8"?>
<a:theme xmlns:a="http://schemas.openxmlformats.org/drawingml/2006/main" name="TM Forum Theme 2011">
  <a:themeElements>
    <a:clrScheme name="TM Forum">
      <a:dk1>
        <a:srgbClr val="262626"/>
      </a:dk1>
      <a:lt1>
        <a:srgbClr val="FFFFFF"/>
      </a:lt1>
      <a:dk2>
        <a:srgbClr val="172E7D"/>
      </a:dk2>
      <a:lt2>
        <a:srgbClr val="F2F2F2"/>
      </a:lt2>
      <a:accent1>
        <a:srgbClr val="FF6600"/>
      </a:accent1>
      <a:accent2>
        <a:srgbClr val="FF8B00"/>
      </a:accent2>
      <a:accent3>
        <a:srgbClr val="000080"/>
      </a:accent3>
      <a:accent4>
        <a:srgbClr val="6666CC"/>
      </a:accent4>
      <a:accent5>
        <a:srgbClr val="66CC00"/>
      </a:accent5>
      <a:accent6>
        <a:srgbClr val="339966"/>
      </a:accent6>
      <a:hlink>
        <a:srgbClr val="00B0F0"/>
      </a:hlink>
      <a:folHlink>
        <a:srgbClr val="00B0F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0">
              <a:schemeClr val="accent2"/>
            </a:gs>
            <a:gs pos="100000">
              <a:schemeClr val="accent1"/>
            </a:gs>
          </a:gsLst>
          <a:lin ang="5400000" scaled="0"/>
        </a:gradFill>
        <a:ln>
          <a:noFill/>
        </a:ln>
        <a:effectLst/>
      </a:spPr>
      <a:bodyPr rtlCol="0" anchor="ctr"/>
      <a:lstStyle>
        <a:defPPr algn="ctr">
          <a:defRPr sz="2400" dirty="0" smtClean="0">
            <a:effectLst>
              <a:outerShdw blurRad="38100" dist="38100" dir="2700000" algn="tl">
                <a:srgbClr val="000000">
                  <a:alpha val="43137"/>
                </a:srgbClr>
              </a:outerShdw>
            </a:effectLst>
          </a:defRPr>
        </a:defPPr>
      </a:lstStyle>
      <a:style>
        <a:lnRef idx="0">
          <a:schemeClr val="accent6"/>
        </a:lnRef>
        <a:fillRef idx="3">
          <a:schemeClr val="accent6"/>
        </a:fillRef>
        <a:effectRef idx="3">
          <a:schemeClr val="accent6"/>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indent="0">
          <a:buClr>
            <a:schemeClr val="accent2"/>
          </a:buClr>
          <a:buSzPct val="125000"/>
          <a:buFont typeface="Wingdings" pitchFamily="2" charset="2"/>
          <a:buNone/>
          <a:defRPr sz="2400" dirty="0" err="1" smtClean="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3993</TotalTime>
  <Words>794</Words>
  <Application>Microsoft Office PowerPoint</Application>
  <PresentationFormat>On-screen Show (4:3)</PresentationFormat>
  <Paragraphs>49</Paragraphs>
  <Slides>7</Slides>
  <Notes>3</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TM Forum Theme 2011</vt:lpstr>
      <vt:lpstr>MTOSI Migration Options</vt:lpstr>
      <vt:lpstr>Notices</vt:lpstr>
      <vt:lpstr>Purpose</vt:lpstr>
      <vt:lpstr>Option #1: Per DDP Migration</vt:lpstr>
      <vt:lpstr>Option #2: Per DDP Group Migration</vt:lpstr>
      <vt:lpstr>Option #3: One Step Replacement </vt:lpstr>
      <vt:lpstr>Option #4: Parallel Paths </vt:lpstr>
    </vt:vector>
  </TitlesOfParts>
  <Company>TM Forum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David Andrews</dc:creator>
  <cp:lastModifiedBy>S. Fratini</cp:lastModifiedBy>
  <cp:revision>322</cp:revision>
  <dcterms:created xsi:type="dcterms:W3CDTF">2011-02-09T14:54:29Z</dcterms:created>
  <dcterms:modified xsi:type="dcterms:W3CDTF">2012-03-23T14:20:29Z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-1195719722</vt:i4>
  </property>
  <property fmtid="{D5CDD505-2E9C-101B-9397-08002B2CF9AE}" pid="3" name="_NewReviewCycle">
    <vt:lpwstr/>
  </property>
  <property fmtid="{D5CDD505-2E9C-101B-9397-08002B2CF9AE}" pid="4" name="_EmailSubject">
    <vt:lpwstr>interface reference models</vt:lpwstr>
  </property>
  <property fmtid="{D5CDD505-2E9C-101B-9397-08002B2CF9AE}" pid="5" name="_AuthorEmail">
    <vt:lpwstr>johan.vandenberghe@alcatel-lucent.com</vt:lpwstr>
  </property>
  <property fmtid="{D5CDD505-2E9C-101B-9397-08002B2CF9AE}" pid="6" name="_AuthorEmailDisplayName">
    <vt:lpwstr>Vandenberghe, Johan (Johan)</vt:lpwstr>
  </property>
</Properties>
</file>