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80" r:id="rId6"/>
    <p:sldId id="276" r:id="rId7"/>
    <p:sldId id="267" r:id="rId8"/>
    <p:sldId id="281" r:id="rId9"/>
    <p:sldId id="272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840"/>
  </p:normalViewPr>
  <p:slideViewPr>
    <p:cSldViewPr snapToGrid="0">
      <p:cViewPr varScale="1">
        <p:scale>
          <a:sx n="102" d="100"/>
          <a:sy n="102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	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 	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/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1713722" y="3599844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models?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490256"/>
            <a:ext cx="11088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11B85-90AD-591B-356D-44674E3F6C80}"/>
              </a:ext>
            </a:extLst>
          </p:cNvPr>
          <p:cNvSpPr txBox="1"/>
          <p:nvPr/>
        </p:nvSpPr>
        <p:spPr>
          <a:xfrm>
            <a:off x="134533" y="2805752"/>
            <a:ext cx="11088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4F8A-9A0F-3CEA-E4FB-F49277C3E765}"/>
              </a:ext>
            </a:extLst>
          </p:cNvPr>
          <p:cNvSpPr txBox="1"/>
          <p:nvPr/>
        </p:nvSpPr>
        <p:spPr>
          <a:xfrm>
            <a:off x="134533" y="4359062"/>
            <a:ext cx="1177446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3. Serious/fatal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75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84C4-37CF-BBD3-27F5-3C1BE915C6C2}"/>
              </a:ext>
            </a:extLst>
          </p:cNvPr>
          <p:cNvSpPr/>
          <p:nvPr/>
        </p:nvSpPr>
        <p:spPr>
          <a:xfrm>
            <a:off x="400834" y="2118816"/>
            <a:ext cx="5047989" cy="1666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el"/>
              </a:rPr>
              <a:t>911 dispatchers: better emergency response coordination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95706B-1517-7AED-9B59-A469B2C0598F}"/>
              </a:ext>
            </a:extLst>
          </p:cNvPr>
          <p:cNvSpPr/>
          <p:nvPr/>
        </p:nvSpPr>
        <p:spPr>
          <a:xfrm>
            <a:off x="5361140" y="4446739"/>
            <a:ext cx="6338170" cy="1866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el"/>
              </a:rPr>
              <a:t> Urban planners: Vision Zero strategies, reducing the frequency/severity of road accidents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2" y="2323962"/>
            <a:ext cx="11875625" cy="71289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Temporal: month, weekend/weekday, hour,…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4E0FE-D0F1-D914-E92B-00C5DAD2B09D}"/>
              </a:ext>
            </a:extLst>
          </p:cNvPr>
          <p:cNvSpPr txBox="1"/>
          <p:nvPr/>
        </p:nvSpPr>
        <p:spPr>
          <a:xfrm>
            <a:off x="1002082" y="3198167"/>
            <a:ext cx="633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 E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406EE-AB96-0AFD-9524-2CC683900578}"/>
              </a:ext>
            </a:extLst>
          </p:cNvPr>
          <p:cNvSpPr txBox="1"/>
          <p:nvPr/>
        </p:nvSpPr>
        <p:spPr>
          <a:xfrm>
            <a:off x="1002082" y="4010291"/>
            <a:ext cx="105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oad conditions and built-environment: speed limit, one-way versus   two-way  street, school zone/residential zone,…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5B2E5-7CCB-F83A-1834-6DF59A45375C}"/>
              </a:ext>
            </a:extLst>
          </p:cNvPr>
          <p:cNvSpPr txBox="1"/>
          <p:nvPr/>
        </p:nvSpPr>
        <p:spPr>
          <a:xfrm>
            <a:off x="1002082" y="5164733"/>
            <a:ext cx="1010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 Ro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8F5BE-DC3E-0A89-6CA3-63784B73ADD0}"/>
              </a:ext>
            </a:extLst>
          </p:cNvPr>
          <p:cNvSpPr txBox="1"/>
          <p:nvPr/>
        </p:nvSpPr>
        <p:spPr>
          <a:xfrm>
            <a:off x="1002082" y="6023018"/>
            <a:ext cx="10580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Na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Weighted class-wise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4D989-B8CE-EC26-05C9-E347384C8C7D}"/>
              </a:ext>
            </a:extLst>
          </p:cNvPr>
          <p:cNvSpPr/>
          <p:nvPr/>
        </p:nvSpPr>
        <p:spPr>
          <a:xfrm>
            <a:off x="0" y="1656130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selected for our ternary classification problem: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EA51-17A8-4E75-9F12-DA1286A3BCEA}"/>
              </a:ext>
            </a:extLst>
          </p:cNvPr>
          <p:cNvSpPr txBox="1"/>
          <p:nvPr/>
        </p:nvSpPr>
        <p:spPr>
          <a:xfrm>
            <a:off x="1954060" y="2502962"/>
            <a:ext cx="8031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minor.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 and Efficiency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Interaction Handling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8E703-1A6F-9CF6-5732-A85BB8ABD545}"/>
              </a:ext>
            </a:extLst>
          </p:cNvPr>
          <p:cNvSpPr txBox="1"/>
          <p:nvPr/>
        </p:nvSpPr>
        <p:spPr>
          <a:xfrm>
            <a:off x="1390389" y="5386192"/>
            <a:ext cx="65854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used Logistic Regression, SVM, Random Forest.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649357" y="2414574"/>
            <a:ext cx="10575233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of minority classes had greatest impact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Recall for fatal/serious accident class w/ no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1%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up to 65%</a:t>
            </a:r>
          </a:p>
        </p:txBody>
      </p:sp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2499833"/>
            <a:ext cx="9603299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819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34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1049</TotalTime>
  <Words>421</Words>
  <Application>Microsoft Macintosh PowerPoint</Application>
  <PresentationFormat>Widescreen</PresentationFormat>
  <Paragraphs>86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METRIC </vt:lpstr>
      <vt:lpstr> Model selection </vt:lpstr>
      <vt:lpstr> HYPERTUNING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Ghosh, Supriyo (sg4at)</cp:lastModifiedBy>
  <cp:revision>32</cp:revision>
  <dcterms:created xsi:type="dcterms:W3CDTF">2023-11-30T16:16:37Z</dcterms:created>
  <dcterms:modified xsi:type="dcterms:W3CDTF">2024-04-24T03:05:35Z</dcterms:modified>
</cp:coreProperties>
</file>