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9AFB-128A-400D-A3B8-64FE3B60E608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B8AA-7DB1-4B7E-BC56-3C78F979BA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16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9AFB-128A-400D-A3B8-64FE3B60E608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B8AA-7DB1-4B7E-BC56-3C78F979B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3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9AFB-128A-400D-A3B8-64FE3B60E608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B8AA-7DB1-4B7E-BC56-3C78F979B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9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9AFB-128A-400D-A3B8-64FE3B60E608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B8AA-7DB1-4B7E-BC56-3C78F979B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2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9AFB-128A-400D-A3B8-64FE3B60E608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B8AA-7DB1-4B7E-BC56-3C78F979BA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09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9AFB-128A-400D-A3B8-64FE3B60E608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B8AA-7DB1-4B7E-BC56-3C78F979B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9AFB-128A-400D-A3B8-64FE3B60E608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B8AA-7DB1-4B7E-BC56-3C78F979B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6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9AFB-128A-400D-A3B8-64FE3B60E608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B8AA-7DB1-4B7E-BC56-3C78F979B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2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9AFB-128A-400D-A3B8-64FE3B60E608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B8AA-7DB1-4B7E-BC56-3C78F979B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6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6D9AFB-128A-400D-A3B8-64FE3B60E608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48B8AA-7DB1-4B7E-BC56-3C78F979B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0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9AFB-128A-400D-A3B8-64FE3B60E608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B8AA-7DB1-4B7E-BC56-3C78F979B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6D9AFB-128A-400D-A3B8-64FE3B60E608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48B8AA-7DB1-4B7E-BC56-3C78F979BA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06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13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72494" y="429371"/>
            <a:ext cx="9414344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/>
              <a:t>T</a:t>
            </a:r>
            <a:r>
              <a:rPr lang="en-US" sz="7200" dirty="0" smtClean="0"/>
              <a:t>oolbar</a:t>
            </a:r>
          </a:p>
          <a:p>
            <a:r>
              <a:rPr lang="en-US" sz="11500" dirty="0" smtClean="0"/>
              <a:t>I</a:t>
            </a:r>
            <a:r>
              <a:rPr lang="en-US" sz="7200" dirty="0" smtClean="0"/>
              <a:t>ntegration</a:t>
            </a:r>
          </a:p>
          <a:p>
            <a:r>
              <a:rPr lang="en-US" sz="11500" dirty="0" smtClean="0"/>
              <a:t>M</a:t>
            </a:r>
            <a:r>
              <a:rPr lang="en-US" sz="7200" dirty="0" smtClean="0"/>
              <a:t>anager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8020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PowerPoint Presentation</vt:lpstr>
      <vt:lpstr>PowerPoint Presentation</vt:lpstr>
    </vt:vector>
  </TitlesOfParts>
  <Company>Neumont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Garcia</dc:creator>
  <cp:lastModifiedBy>Taylor Garcia</cp:lastModifiedBy>
  <cp:revision>6</cp:revision>
  <dcterms:created xsi:type="dcterms:W3CDTF">2014-12-01T02:16:09Z</dcterms:created>
  <dcterms:modified xsi:type="dcterms:W3CDTF">2014-12-01T19:29:37Z</dcterms:modified>
</cp:coreProperties>
</file>