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Functionality</a:t>
          </a:r>
          <a:endParaRPr lang="en-US" sz="1200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A694A48-8DA2-47C5-AD7B-A2004A61A7DB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Largest Community of Customers</a:t>
          </a:r>
          <a:endParaRPr lang="en-US" sz="1200" dirty="0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B95793E-0634-4745-B3B9-129A09F88439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Secure</a:t>
          </a:r>
          <a:endParaRPr lang="en-US" sz="1200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2B285F3-287C-49EF-9FB4-26BB0C30272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Fastest Pace of Innovation</a:t>
          </a:r>
          <a:endParaRPr lang="en-US" sz="1200" dirty="0">
            <a:solidFill>
              <a:schemeClr val="tx1"/>
            </a:solidFill>
          </a:endParaRPr>
        </a:p>
      </dgm:t>
    </dgm:pt>
    <dgm:pt modelId="{68DF0391-2B0C-465D-B8F1-14CA9DC41C0B}" type="parTrans" cxnId="{F7C3C753-0F01-4665-A0D7-294FA2F0B0FB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A7C88E57-2572-4D14-BB2F-4013FF713E09}" type="sibTrans" cxnId="{F7C3C753-0F01-4665-A0D7-294FA2F0B0FB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4D395D-8CFC-434A-89DA-D8C9BF2EBDD3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Proven Operational Expertise</a:t>
          </a:r>
          <a:endParaRPr lang="en-US" sz="1200" dirty="0">
            <a:solidFill>
              <a:schemeClr val="tx1"/>
            </a:solidFill>
          </a:endParaRPr>
        </a:p>
      </dgm:t>
    </dgm:pt>
    <dgm:pt modelId="{7FACD25B-9A36-49C1-9C94-24B5546336DA}" type="parTrans" cxnId="{7F540A56-B276-400D-953F-491B767E720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D75C59F1-6E83-4080-B1D2-571C39433B24}" type="sibTrans" cxnId="{7F540A56-B276-400D-953F-491B767E720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B76B1CF-E5E5-4E8A-92F4-3C07FE37710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Power Customer Innovation</a:t>
          </a:r>
          <a:endParaRPr lang="en-US" sz="1200" dirty="0">
            <a:solidFill>
              <a:schemeClr val="tx1"/>
            </a:solidFill>
          </a:endParaRPr>
        </a:p>
      </dgm:t>
    </dgm:pt>
    <dgm:pt modelId="{14746714-82FB-414C-A52C-28133DE5D73F}" type="parTrans" cxnId="{627B0A88-1511-4DE2-BA51-EE4C085AE7B6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8848D394-F009-4710-AA39-318F63B7CF7A}" type="sibTrans" cxnId="{627B0A88-1511-4DE2-BA51-EE4C085AE7B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74D1A4C-0E88-4265-98A3-C539CA95801A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AWS</a:t>
          </a:r>
        </a:p>
      </dgm:t>
    </dgm:pt>
    <dgm:pt modelId="{4864F580-19BC-47A2-94E8-EA4659EABE7C}" type="par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A38E9E7-5E6D-43AC-8331-E630AE8803A4}" type="sib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7F33DED-98A1-4A55-9DD4-461AC015422A}" type="pres">
      <dgm:prSet presAssocID="{FA5CFD21-1ABF-4E5D-B7E8-97C468689A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7A863E-AD87-480E-A7E0-A0EC9D8F739E}" type="pres">
      <dgm:prSet presAssocID="{474D1A4C-0E88-4265-98A3-C539CA95801A}" presName="centerShape" presStyleLbl="node0" presStyleIdx="0" presStyleCnt="1"/>
      <dgm:spPr/>
    </dgm:pt>
    <dgm:pt modelId="{A2F0CC23-AC33-4F7B-BBB8-EE62425065C1}" type="pres">
      <dgm:prSet presAssocID="{5B807F14-4DA6-4084-9B2F-928572ADA8ED}" presName="parTrans" presStyleLbl="sibTrans2D1" presStyleIdx="0" presStyleCnt="6"/>
      <dgm:spPr/>
    </dgm:pt>
    <dgm:pt modelId="{F07075CA-42BA-469A-BF6D-2EB19836A510}" type="pres">
      <dgm:prSet presAssocID="{5B807F14-4DA6-4084-9B2F-928572ADA8ED}" presName="connectorText" presStyleLbl="sibTrans2D1" presStyleIdx="0" presStyleCnt="6"/>
      <dgm:spPr/>
    </dgm:pt>
    <dgm:pt modelId="{A577E2B5-1EC4-4A3D-B231-3EFFDE349AD2}" type="pres">
      <dgm:prSet presAssocID="{E4E6E19C-4CA4-4F53-8395-084ED161A2E6}" presName="node" presStyleLbl="node1" presStyleIdx="0" presStyleCnt="6">
        <dgm:presLayoutVars>
          <dgm:bulletEnabled val="1"/>
        </dgm:presLayoutVars>
      </dgm:prSet>
      <dgm:spPr/>
    </dgm:pt>
    <dgm:pt modelId="{DBAB15DF-4790-4FB4-8EEA-A4E499F46D2A}" type="pres">
      <dgm:prSet presAssocID="{3ADB1A07-6E74-4C9B-B67D-D041F1212912}" presName="parTrans" presStyleLbl="sibTrans2D1" presStyleIdx="1" presStyleCnt="6"/>
      <dgm:spPr/>
    </dgm:pt>
    <dgm:pt modelId="{FFEA3783-B8CC-423A-A90F-773EF167AB10}" type="pres">
      <dgm:prSet presAssocID="{3ADB1A07-6E74-4C9B-B67D-D041F1212912}" presName="connectorText" presStyleLbl="sibTrans2D1" presStyleIdx="1" presStyleCnt="6"/>
      <dgm:spPr/>
    </dgm:pt>
    <dgm:pt modelId="{AB3D0110-31C1-4F9B-821C-D3DE469ED55D}" type="pres">
      <dgm:prSet presAssocID="{EA694A48-8DA2-47C5-AD7B-A2004A61A7DB}" presName="node" presStyleLbl="node1" presStyleIdx="1" presStyleCnt="6">
        <dgm:presLayoutVars>
          <dgm:bulletEnabled val="1"/>
        </dgm:presLayoutVars>
      </dgm:prSet>
      <dgm:spPr/>
    </dgm:pt>
    <dgm:pt modelId="{68F04E81-2DCE-4077-B15C-FA897584D43A}" type="pres">
      <dgm:prSet presAssocID="{1CFF2922-7BD9-4DD5-B2E2-93AE68D4CB2F}" presName="parTrans" presStyleLbl="sibTrans2D1" presStyleIdx="2" presStyleCnt="6"/>
      <dgm:spPr/>
    </dgm:pt>
    <dgm:pt modelId="{ECF080D5-A2EA-43EE-8EE5-591C68309BAD}" type="pres">
      <dgm:prSet presAssocID="{1CFF2922-7BD9-4DD5-B2E2-93AE68D4CB2F}" presName="connectorText" presStyleLbl="sibTrans2D1" presStyleIdx="2" presStyleCnt="6"/>
      <dgm:spPr/>
    </dgm:pt>
    <dgm:pt modelId="{4CE37D73-E439-4B47-AC77-78409EEB52D0}" type="pres">
      <dgm:prSet presAssocID="{8B95793E-0634-4745-B3B9-129A09F88439}" presName="node" presStyleLbl="node1" presStyleIdx="2" presStyleCnt="6">
        <dgm:presLayoutVars>
          <dgm:bulletEnabled val="1"/>
        </dgm:presLayoutVars>
      </dgm:prSet>
      <dgm:spPr/>
    </dgm:pt>
    <dgm:pt modelId="{791870D7-4B14-4150-B2BC-71BEF0B77CAD}" type="pres">
      <dgm:prSet presAssocID="{68DF0391-2B0C-465D-B8F1-14CA9DC41C0B}" presName="parTrans" presStyleLbl="sibTrans2D1" presStyleIdx="3" presStyleCnt="6"/>
      <dgm:spPr/>
    </dgm:pt>
    <dgm:pt modelId="{741FB734-52DA-4DE4-8799-B7193893113C}" type="pres">
      <dgm:prSet presAssocID="{68DF0391-2B0C-465D-B8F1-14CA9DC41C0B}" presName="connectorText" presStyleLbl="sibTrans2D1" presStyleIdx="3" presStyleCnt="6"/>
      <dgm:spPr/>
    </dgm:pt>
    <dgm:pt modelId="{E45144E7-9F51-4D76-90AC-7AAE2AB75E1C}" type="pres">
      <dgm:prSet presAssocID="{62B285F3-287C-49EF-9FB4-26BB0C30272F}" presName="node" presStyleLbl="node1" presStyleIdx="3" presStyleCnt="6">
        <dgm:presLayoutVars>
          <dgm:bulletEnabled val="1"/>
        </dgm:presLayoutVars>
      </dgm:prSet>
      <dgm:spPr/>
    </dgm:pt>
    <dgm:pt modelId="{E75E7463-23AD-453F-85DE-C90DC731F93D}" type="pres">
      <dgm:prSet presAssocID="{7FACD25B-9A36-49C1-9C94-24B5546336DA}" presName="parTrans" presStyleLbl="sibTrans2D1" presStyleIdx="4" presStyleCnt="6"/>
      <dgm:spPr/>
    </dgm:pt>
    <dgm:pt modelId="{581E1001-BBEE-4479-A55A-AE8ED80BE801}" type="pres">
      <dgm:prSet presAssocID="{7FACD25B-9A36-49C1-9C94-24B5546336DA}" presName="connectorText" presStyleLbl="sibTrans2D1" presStyleIdx="4" presStyleCnt="6"/>
      <dgm:spPr/>
    </dgm:pt>
    <dgm:pt modelId="{1F20C938-371D-438C-B6D9-40BB6B2B6DF3}" type="pres">
      <dgm:prSet presAssocID="{2E4D395D-8CFC-434A-89DA-D8C9BF2EBDD3}" presName="node" presStyleLbl="node1" presStyleIdx="4" presStyleCnt="6">
        <dgm:presLayoutVars>
          <dgm:bulletEnabled val="1"/>
        </dgm:presLayoutVars>
      </dgm:prSet>
      <dgm:spPr/>
    </dgm:pt>
    <dgm:pt modelId="{05FC5CE0-9B48-48A9-BB1C-74B8A5643E52}" type="pres">
      <dgm:prSet presAssocID="{14746714-82FB-414C-A52C-28133DE5D73F}" presName="parTrans" presStyleLbl="sibTrans2D1" presStyleIdx="5" presStyleCnt="6"/>
      <dgm:spPr/>
    </dgm:pt>
    <dgm:pt modelId="{8B85FC7E-D6CC-45FE-80E4-305E26FEF30A}" type="pres">
      <dgm:prSet presAssocID="{14746714-82FB-414C-A52C-28133DE5D73F}" presName="connectorText" presStyleLbl="sibTrans2D1" presStyleIdx="5" presStyleCnt="6"/>
      <dgm:spPr/>
    </dgm:pt>
    <dgm:pt modelId="{29B2BFB2-8CD0-4BEC-BC16-7B8EF3A5D844}" type="pres">
      <dgm:prSet presAssocID="{4B76B1CF-E5E5-4E8A-92F4-3C07FE37710F}" presName="node" presStyleLbl="node1" presStyleIdx="5" presStyleCnt="6">
        <dgm:presLayoutVars>
          <dgm:bulletEnabled val="1"/>
        </dgm:presLayoutVars>
      </dgm:prSet>
      <dgm:spPr/>
    </dgm:pt>
  </dgm:ptLst>
  <dgm:cxnLst>
    <dgm:cxn modelId="{C0FF1305-A590-4221-A44C-2E3E9E7E7CA4}" type="presOf" srcId="{5B807F14-4DA6-4084-9B2F-928572ADA8ED}" destId="{A2F0CC23-AC33-4F7B-BBB8-EE62425065C1}" srcOrd="0" destOrd="0" presId="urn:microsoft.com/office/officeart/2005/8/layout/radial5"/>
    <dgm:cxn modelId="{C1058208-4DA8-4349-BE4D-B53EF0B3ADC2}" type="presOf" srcId="{3ADB1A07-6E74-4C9B-B67D-D041F1212912}" destId="{FFEA3783-B8CC-423A-A90F-773EF167AB10}" srcOrd="1" destOrd="0" presId="urn:microsoft.com/office/officeart/2005/8/layout/radial5"/>
    <dgm:cxn modelId="{BEEEC318-5190-453B-8ED6-02866D7749D6}" type="presOf" srcId="{7FACD25B-9A36-49C1-9C94-24B5546336DA}" destId="{E75E7463-23AD-453F-85DE-C90DC731F93D}" srcOrd="0" destOrd="0" presId="urn:microsoft.com/office/officeart/2005/8/layout/radial5"/>
    <dgm:cxn modelId="{9E408A24-576C-4535-8949-14EAFAC34102}" type="presOf" srcId="{14746714-82FB-414C-A52C-28133DE5D73F}" destId="{05FC5CE0-9B48-48A9-BB1C-74B8A5643E52}" srcOrd="0" destOrd="0" presId="urn:microsoft.com/office/officeart/2005/8/layout/radial5"/>
    <dgm:cxn modelId="{2186B026-BC35-4AD3-8470-0CC673ADC2B5}" srcId="{FA5CFD21-1ABF-4E5D-B7E8-97C468689A54}" destId="{474D1A4C-0E88-4265-98A3-C539CA95801A}" srcOrd="0" destOrd="0" parTransId="{4864F580-19BC-47A2-94E8-EA4659EABE7C}" sibTransId="{AA38E9E7-5E6D-43AC-8331-E630AE8803A4}"/>
    <dgm:cxn modelId="{E42FE626-C4B8-4443-A888-63E3DB36DB3F}" srcId="{474D1A4C-0E88-4265-98A3-C539CA95801A}" destId="{EA694A48-8DA2-47C5-AD7B-A2004A61A7DB}" srcOrd="1" destOrd="0" parTransId="{3ADB1A07-6E74-4C9B-B67D-D041F1212912}" sibTransId="{E3EDF750-6C50-43B5-915D-023DFF989A6B}"/>
    <dgm:cxn modelId="{CC43482A-7C7D-434A-962B-471A7C7971B8}" type="presOf" srcId="{1CFF2922-7BD9-4DD5-B2E2-93AE68D4CB2F}" destId="{68F04E81-2DCE-4077-B15C-FA897584D43A}" srcOrd="0" destOrd="0" presId="urn:microsoft.com/office/officeart/2005/8/layout/radial5"/>
    <dgm:cxn modelId="{80816F2F-BF55-4630-B8D1-053B453E4FB8}" type="presOf" srcId="{62B285F3-287C-49EF-9FB4-26BB0C30272F}" destId="{E45144E7-9F51-4D76-90AC-7AAE2AB75E1C}" srcOrd="0" destOrd="0" presId="urn:microsoft.com/office/officeart/2005/8/layout/radial5"/>
    <dgm:cxn modelId="{52F21F38-CA71-4120-9F69-0B8773240822}" type="presOf" srcId="{1CFF2922-7BD9-4DD5-B2E2-93AE68D4CB2F}" destId="{ECF080D5-A2EA-43EE-8EE5-591C68309BAD}" srcOrd="1" destOrd="0" presId="urn:microsoft.com/office/officeart/2005/8/layout/radial5"/>
    <dgm:cxn modelId="{D896295E-3127-4A72-B030-1CA9EF705B09}" srcId="{474D1A4C-0E88-4265-98A3-C539CA95801A}" destId="{8B95793E-0634-4745-B3B9-129A09F88439}" srcOrd="2" destOrd="0" parTransId="{1CFF2922-7BD9-4DD5-B2E2-93AE68D4CB2F}" sibTransId="{312E6862-4070-4D57-80FC-56219F5D8C76}"/>
    <dgm:cxn modelId="{E063FB5F-277C-41B6-BDCF-992E5DB82686}" type="presOf" srcId="{E4E6E19C-4CA4-4F53-8395-084ED161A2E6}" destId="{A577E2B5-1EC4-4A3D-B231-3EFFDE349AD2}" srcOrd="0" destOrd="0" presId="urn:microsoft.com/office/officeart/2005/8/layout/radial5"/>
    <dgm:cxn modelId="{8E9FBC44-7A02-4404-B1EC-1DD6904E6E04}" type="presOf" srcId="{FA5CFD21-1ABF-4E5D-B7E8-97C468689A54}" destId="{F7F33DED-98A1-4A55-9DD4-461AC015422A}" srcOrd="0" destOrd="0" presId="urn:microsoft.com/office/officeart/2005/8/layout/radial5"/>
    <dgm:cxn modelId="{F7C3C753-0F01-4665-A0D7-294FA2F0B0FB}" srcId="{474D1A4C-0E88-4265-98A3-C539CA95801A}" destId="{62B285F3-287C-49EF-9FB4-26BB0C30272F}" srcOrd="3" destOrd="0" parTransId="{68DF0391-2B0C-465D-B8F1-14CA9DC41C0B}" sibTransId="{A7C88E57-2572-4D14-BB2F-4013FF713E09}"/>
    <dgm:cxn modelId="{7F540A56-B276-400D-953F-491B767E7203}" srcId="{474D1A4C-0E88-4265-98A3-C539CA95801A}" destId="{2E4D395D-8CFC-434A-89DA-D8C9BF2EBDD3}" srcOrd="4" destOrd="0" parTransId="{7FACD25B-9A36-49C1-9C94-24B5546336DA}" sibTransId="{D75C59F1-6E83-4080-B1D2-571C39433B24}"/>
    <dgm:cxn modelId="{9DEF867D-F476-46FD-BC1B-3F257927CF11}" type="presOf" srcId="{68DF0391-2B0C-465D-B8F1-14CA9DC41C0B}" destId="{791870D7-4B14-4150-B2BC-71BEF0B77CAD}" srcOrd="0" destOrd="0" presId="urn:microsoft.com/office/officeart/2005/8/layout/radial5"/>
    <dgm:cxn modelId="{C978E37E-1C86-4F6D-B262-7962FA040183}" srcId="{474D1A4C-0E88-4265-98A3-C539CA95801A}" destId="{E4E6E19C-4CA4-4F53-8395-084ED161A2E6}" srcOrd="0" destOrd="0" parTransId="{5B807F14-4DA6-4084-9B2F-928572ADA8ED}" sibTransId="{9F4B4BA6-1B49-452F-A4D6-8B424A9FAB77}"/>
    <dgm:cxn modelId="{627B0A88-1511-4DE2-BA51-EE4C085AE7B6}" srcId="{474D1A4C-0E88-4265-98A3-C539CA95801A}" destId="{4B76B1CF-E5E5-4E8A-92F4-3C07FE37710F}" srcOrd="5" destOrd="0" parTransId="{14746714-82FB-414C-A52C-28133DE5D73F}" sibTransId="{8848D394-F009-4710-AA39-318F63B7CF7A}"/>
    <dgm:cxn modelId="{E6EBBB88-051A-4F5D-AED6-2AC7457E20A5}" type="presOf" srcId="{7FACD25B-9A36-49C1-9C94-24B5546336DA}" destId="{581E1001-BBEE-4479-A55A-AE8ED80BE801}" srcOrd="1" destOrd="0" presId="urn:microsoft.com/office/officeart/2005/8/layout/radial5"/>
    <dgm:cxn modelId="{E468FE8B-A84A-44F1-80E0-5440837D2A20}" type="presOf" srcId="{4B76B1CF-E5E5-4E8A-92F4-3C07FE37710F}" destId="{29B2BFB2-8CD0-4BEC-BC16-7B8EF3A5D844}" srcOrd="0" destOrd="0" presId="urn:microsoft.com/office/officeart/2005/8/layout/radial5"/>
    <dgm:cxn modelId="{48679198-9527-4CFA-AD05-E62325814A47}" type="presOf" srcId="{3ADB1A07-6E74-4C9B-B67D-D041F1212912}" destId="{DBAB15DF-4790-4FB4-8EEA-A4E499F46D2A}" srcOrd="0" destOrd="0" presId="urn:microsoft.com/office/officeart/2005/8/layout/radial5"/>
    <dgm:cxn modelId="{8A10B3A6-E384-4546-B955-32D6DBD383B6}" type="presOf" srcId="{EA694A48-8DA2-47C5-AD7B-A2004A61A7DB}" destId="{AB3D0110-31C1-4F9B-821C-D3DE469ED55D}" srcOrd="0" destOrd="0" presId="urn:microsoft.com/office/officeart/2005/8/layout/radial5"/>
    <dgm:cxn modelId="{113EFAC0-B157-4943-8D82-465C886EC049}" type="presOf" srcId="{14746714-82FB-414C-A52C-28133DE5D73F}" destId="{8B85FC7E-D6CC-45FE-80E4-305E26FEF30A}" srcOrd="1" destOrd="0" presId="urn:microsoft.com/office/officeart/2005/8/layout/radial5"/>
    <dgm:cxn modelId="{7EEA0DDD-9032-477E-853F-66AB98AD5A32}" type="presOf" srcId="{5B807F14-4DA6-4084-9B2F-928572ADA8ED}" destId="{F07075CA-42BA-469A-BF6D-2EB19836A510}" srcOrd="1" destOrd="0" presId="urn:microsoft.com/office/officeart/2005/8/layout/radial5"/>
    <dgm:cxn modelId="{EAE305E7-43F8-4848-AEA3-856E3B8C7499}" type="presOf" srcId="{474D1A4C-0E88-4265-98A3-C539CA95801A}" destId="{197A863E-AD87-480E-A7E0-A0EC9D8F739E}" srcOrd="0" destOrd="0" presId="urn:microsoft.com/office/officeart/2005/8/layout/radial5"/>
    <dgm:cxn modelId="{DAD374F1-998A-4CE6-A1E6-CF703B47BEEA}" type="presOf" srcId="{2E4D395D-8CFC-434A-89DA-D8C9BF2EBDD3}" destId="{1F20C938-371D-438C-B6D9-40BB6B2B6DF3}" srcOrd="0" destOrd="0" presId="urn:microsoft.com/office/officeart/2005/8/layout/radial5"/>
    <dgm:cxn modelId="{06BA5CF4-829E-435A-9590-93ADF337983D}" type="presOf" srcId="{68DF0391-2B0C-465D-B8F1-14CA9DC41C0B}" destId="{741FB734-52DA-4DE4-8799-B7193893113C}" srcOrd="1" destOrd="0" presId="urn:microsoft.com/office/officeart/2005/8/layout/radial5"/>
    <dgm:cxn modelId="{D65B4FF9-F7E7-4884-8027-7F98B99DE7AE}" type="presOf" srcId="{8B95793E-0634-4745-B3B9-129A09F88439}" destId="{4CE37D73-E439-4B47-AC77-78409EEB52D0}" srcOrd="0" destOrd="0" presId="urn:microsoft.com/office/officeart/2005/8/layout/radial5"/>
    <dgm:cxn modelId="{9A624F9A-E0F0-4340-9DD1-BBF7E5B9AF3F}" type="presParOf" srcId="{F7F33DED-98A1-4A55-9DD4-461AC015422A}" destId="{197A863E-AD87-480E-A7E0-A0EC9D8F739E}" srcOrd="0" destOrd="0" presId="urn:microsoft.com/office/officeart/2005/8/layout/radial5"/>
    <dgm:cxn modelId="{73909E42-1971-49D6-B073-4414FDCB865A}" type="presParOf" srcId="{F7F33DED-98A1-4A55-9DD4-461AC015422A}" destId="{A2F0CC23-AC33-4F7B-BBB8-EE62425065C1}" srcOrd="1" destOrd="0" presId="urn:microsoft.com/office/officeart/2005/8/layout/radial5"/>
    <dgm:cxn modelId="{D0AB60D2-59D5-4908-9677-25BEB2808683}" type="presParOf" srcId="{A2F0CC23-AC33-4F7B-BBB8-EE62425065C1}" destId="{F07075CA-42BA-469A-BF6D-2EB19836A510}" srcOrd="0" destOrd="0" presId="urn:microsoft.com/office/officeart/2005/8/layout/radial5"/>
    <dgm:cxn modelId="{930D2581-0813-401F-85EF-78F3B3447844}" type="presParOf" srcId="{F7F33DED-98A1-4A55-9DD4-461AC015422A}" destId="{A577E2B5-1EC4-4A3D-B231-3EFFDE349AD2}" srcOrd="2" destOrd="0" presId="urn:microsoft.com/office/officeart/2005/8/layout/radial5"/>
    <dgm:cxn modelId="{F0306E26-5342-418D-B975-EE6F9D42E673}" type="presParOf" srcId="{F7F33DED-98A1-4A55-9DD4-461AC015422A}" destId="{DBAB15DF-4790-4FB4-8EEA-A4E499F46D2A}" srcOrd="3" destOrd="0" presId="urn:microsoft.com/office/officeart/2005/8/layout/radial5"/>
    <dgm:cxn modelId="{54B37397-A9B0-425B-8050-13FD758A6771}" type="presParOf" srcId="{DBAB15DF-4790-4FB4-8EEA-A4E499F46D2A}" destId="{FFEA3783-B8CC-423A-A90F-773EF167AB10}" srcOrd="0" destOrd="0" presId="urn:microsoft.com/office/officeart/2005/8/layout/radial5"/>
    <dgm:cxn modelId="{D1DF0505-7EF0-4B37-B39C-DFC7FFB4427C}" type="presParOf" srcId="{F7F33DED-98A1-4A55-9DD4-461AC015422A}" destId="{AB3D0110-31C1-4F9B-821C-D3DE469ED55D}" srcOrd="4" destOrd="0" presId="urn:microsoft.com/office/officeart/2005/8/layout/radial5"/>
    <dgm:cxn modelId="{559807AB-0EEF-4B34-A8E8-EB4D4F6F474F}" type="presParOf" srcId="{F7F33DED-98A1-4A55-9DD4-461AC015422A}" destId="{68F04E81-2DCE-4077-B15C-FA897584D43A}" srcOrd="5" destOrd="0" presId="urn:microsoft.com/office/officeart/2005/8/layout/radial5"/>
    <dgm:cxn modelId="{F84F295D-A24F-4650-88BC-F2C0F1E7318B}" type="presParOf" srcId="{68F04E81-2DCE-4077-B15C-FA897584D43A}" destId="{ECF080D5-A2EA-43EE-8EE5-591C68309BAD}" srcOrd="0" destOrd="0" presId="urn:microsoft.com/office/officeart/2005/8/layout/radial5"/>
    <dgm:cxn modelId="{C68BB6D1-A8EA-43F2-9621-1E145F9B2DB6}" type="presParOf" srcId="{F7F33DED-98A1-4A55-9DD4-461AC015422A}" destId="{4CE37D73-E439-4B47-AC77-78409EEB52D0}" srcOrd="6" destOrd="0" presId="urn:microsoft.com/office/officeart/2005/8/layout/radial5"/>
    <dgm:cxn modelId="{E7905E5D-8E0C-4FA0-B91F-5237A19C7BFD}" type="presParOf" srcId="{F7F33DED-98A1-4A55-9DD4-461AC015422A}" destId="{791870D7-4B14-4150-B2BC-71BEF0B77CAD}" srcOrd="7" destOrd="0" presId="urn:microsoft.com/office/officeart/2005/8/layout/radial5"/>
    <dgm:cxn modelId="{F2993ADA-BB59-41FC-A72E-019A57C2DBC3}" type="presParOf" srcId="{791870D7-4B14-4150-B2BC-71BEF0B77CAD}" destId="{741FB734-52DA-4DE4-8799-B7193893113C}" srcOrd="0" destOrd="0" presId="urn:microsoft.com/office/officeart/2005/8/layout/radial5"/>
    <dgm:cxn modelId="{D9640B36-EF4F-4724-97D7-F3AAC3D7FEFE}" type="presParOf" srcId="{F7F33DED-98A1-4A55-9DD4-461AC015422A}" destId="{E45144E7-9F51-4D76-90AC-7AAE2AB75E1C}" srcOrd="8" destOrd="0" presId="urn:microsoft.com/office/officeart/2005/8/layout/radial5"/>
    <dgm:cxn modelId="{71332F7B-DC44-48AB-9CB4-5E3AAB978BAB}" type="presParOf" srcId="{F7F33DED-98A1-4A55-9DD4-461AC015422A}" destId="{E75E7463-23AD-453F-85DE-C90DC731F93D}" srcOrd="9" destOrd="0" presId="urn:microsoft.com/office/officeart/2005/8/layout/radial5"/>
    <dgm:cxn modelId="{D3889BA1-A69C-4E26-9EF9-B3D438A10E76}" type="presParOf" srcId="{E75E7463-23AD-453F-85DE-C90DC731F93D}" destId="{581E1001-BBEE-4479-A55A-AE8ED80BE801}" srcOrd="0" destOrd="0" presId="urn:microsoft.com/office/officeart/2005/8/layout/radial5"/>
    <dgm:cxn modelId="{6B63ADB2-BAD6-407E-94B7-CFD17D20AA7F}" type="presParOf" srcId="{F7F33DED-98A1-4A55-9DD4-461AC015422A}" destId="{1F20C938-371D-438C-B6D9-40BB6B2B6DF3}" srcOrd="10" destOrd="0" presId="urn:microsoft.com/office/officeart/2005/8/layout/radial5"/>
    <dgm:cxn modelId="{CEEE48B7-4CD7-4747-8470-1FD0FDBCBECD}" type="presParOf" srcId="{F7F33DED-98A1-4A55-9DD4-461AC015422A}" destId="{05FC5CE0-9B48-48A9-BB1C-74B8A5643E52}" srcOrd="11" destOrd="0" presId="urn:microsoft.com/office/officeart/2005/8/layout/radial5"/>
    <dgm:cxn modelId="{B6CDFBFE-752E-48E1-A397-682AD0CF6377}" type="presParOf" srcId="{05FC5CE0-9B48-48A9-BB1C-74B8A5643E52}" destId="{8B85FC7E-D6CC-45FE-80E4-305E26FEF30A}" srcOrd="0" destOrd="0" presId="urn:microsoft.com/office/officeart/2005/8/layout/radial5"/>
    <dgm:cxn modelId="{4DE090EF-49D8-4B12-AE73-E288AE97419E}" type="presParOf" srcId="{F7F33DED-98A1-4A55-9DD4-461AC015422A}" destId="{29B2BFB2-8CD0-4BEC-BC16-7B8EF3A5D84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Compute</a:t>
          </a:r>
          <a:endParaRPr lang="en-US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95793E-0634-4745-B3B9-129A09F88439}">
      <dgm:prSet/>
      <dgm:spPr/>
      <dgm:t>
        <a:bodyPr/>
        <a:lstStyle/>
        <a:p>
          <a:r>
            <a:rPr lang="en-US" b="0" i="0" dirty="0"/>
            <a:t>Database</a:t>
          </a:r>
          <a:endParaRPr lang="en-US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787AB7-A598-4E61-862C-04BFDB2F89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Migration</a:t>
          </a:r>
        </a:p>
      </dgm:t>
    </dgm:pt>
    <dgm:pt modelId="{3E4605C2-D727-4EE0-9EF4-243B2CDEDA4E}" type="parTrans" cxnId="{1694AA88-527E-4C6F-95FE-89DEAB8F4E76}">
      <dgm:prSet/>
      <dgm:spPr/>
      <dgm:t>
        <a:bodyPr/>
        <a:lstStyle/>
        <a:p>
          <a:endParaRPr lang="en-US"/>
        </a:p>
      </dgm:t>
    </dgm:pt>
    <dgm:pt modelId="{8C80CE63-0380-4D59-AE86-7F32B0548488}" type="sibTrans" cxnId="{1694AA88-527E-4C6F-95FE-89DEAB8F4E76}">
      <dgm:prSet/>
      <dgm:spPr/>
      <dgm:t>
        <a:bodyPr/>
        <a:lstStyle/>
        <a:p>
          <a:endParaRPr lang="en-US"/>
        </a:p>
      </dgm:t>
    </dgm:pt>
    <dgm:pt modelId="{8762EBA2-4FAD-47EB-BA1E-96C86BF123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Network and Content Delivery</a:t>
          </a:r>
        </a:p>
      </dgm:t>
    </dgm:pt>
    <dgm:pt modelId="{8EA07064-23BD-43E2-B770-20D25B676579}" type="parTrans" cxnId="{83F52DAF-FE71-45D8-8714-2B7E0FDF8D09}">
      <dgm:prSet/>
      <dgm:spPr/>
      <dgm:t>
        <a:bodyPr/>
        <a:lstStyle/>
        <a:p>
          <a:endParaRPr lang="en-US"/>
        </a:p>
      </dgm:t>
    </dgm:pt>
    <dgm:pt modelId="{523EF880-533E-4362-A36E-49EA7AAC8E88}" type="sibTrans" cxnId="{83F52DAF-FE71-45D8-8714-2B7E0FDF8D09}">
      <dgm:prSet/>
      <dgm:spPr/>
      <dgm:t>
        <a:bodyPr/>
        <a:lstStyle/>
        <a:p>
          <a:endParaRPr lang="en-US"/>
        </a:p>
      </dgm:t>
    </dgm:pt>
    <dgm:pt modelId="{D29BF865-9C9B-445A-BFBF-148EF9C1E8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Management Tools</a:t>
          </a:r>
          <a:endParaRPr lang="en-US" b="0" i="0" dirty="0"/>
        </a:p>
      </dgm:t>
    </dgm:pt>
    <dgm:pt modelId="{91487D80-B3A5-44B2-B850-D1802C6A8C86}" type="parTrans" cxnId="{D5DEFDAF-3FF8-41F1-B304-FA90EB4E2F34}">
      <dgm:prSet/>
      <dgm:spPr/>
      <dgm:t>
        <a:bodyPr/>
        <a:lstStyle/>
        <a:p>
          <a:endParaRPr lang="en-US"/>
        </a:p>
      </dgm:t>
    </dgm:pt>
    <dgm:pt modelId="{3D4BA059-7E28-4D79-9601-98D4E7379B06}" type="sibTrans" cxnId="{D5DEFDAF-3FF8-41F1-B304-FA90EB4E2F34}">
      <dgm:prSet/>
      <dgm:spPr/>
      <dgm:t>
        <a:bodyPr/>
        <a:lstStyle/>
        <a:p>
          <a:endParaRPr lang="en-US"/>
        </a:p>
      </dgm:t>
    </dgm:pt>
    <dgm:pt modelId="{A653B619-54D6-4518-90FA-1067849B42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Messaging</a:t>
          </a:r>
        </a:p>
      </dgm:t>
    </dgm:pt>
    <dgm:pt modelId="{77C69D47-BE15-4105-B5D7-786B7102D862}" type="parTrans" cxnId="{0AEA4D94-9780-43F7-83F6-35A0F01E58FE}">
      <dgm:prSet/>
      <dgm:spPr/>
      <dgm:t>
        <a:bodyPr/>
        <a:lstStyle/>
        <a:p>
          <a:endParaRPr lang="en-US"/>
        </a:p>
      </dgm:t>
    </dgm:pt>
    <dgm:pt modelId="{43A92417-8418-49BC-98E1-29ADCE4B5D61}" type="sibTrans" cxnId="{0AEA4D94-9780-43F7-83F6-35A0F01E58FE}">
      <dgm:prSet/>
      <dgm:spPr/>
      <dgm:t>
        <a:bodyPr/>
        <a:lstStyle/>
        <a:p>
          <a:endParaRPr lang="en-US"/>
        </a:p>
      </dgm:t>
    </dgm:pt>
    <dgm:pt modelId="{EA694A48-8DA2-47C5-AD7B-A2004A61A7DB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Storage</a:t>
          </a:r>
          <a:endParaRPr lang="en-US" dirty="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310412-E368-4020-97E7-BFAF882BE1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Security &amp; Identity Compliance</a:t>
          </a:r>
        </a:p>
      </dgm:t>
    </dgm:pt>
    <dgm:pt modelId="{3FA1224B-AF81-4B5F-91AB-60329C9C6C31}" type="sibTrans" cxnId="{85DDE6EA-5FA5-4C31-BA01-83FEAD798246}">
      <dgm:prSet/>
      <dgm:spPr/>
      <dgm:t>
        <a:bodyPr/>
        <a:lstStyle/>
        <a:p>
          <a:endParaRPr lang="en-US"/>
        </a:p>
      </dgm:t>
    </dgm:pt>
    <dgm:pt modelId="{0AA064E9-38A3-463B-837F-37E4CBA7DE6E}" type="parTrans" cxnId="{85DDE6EA-5FA5-4C31-BA01-83FEAD798246}">
      <dgm:prSet/>
      <dgm:spPr/>
      <dgm:t>
        <a:bodyPr/>
        <a:lstStyle/>
        <a:p>
          <a:endParaRPr lang="en-US"/>
        </a:p>
      </dgm:t>
    </dgm:pt>
    <dgm:pt modelId="{CA7D126D-5D5E-4027-A07A-B0F0CB68D5F3}" type="pres">
      <dgm:prSet presAssocID="{FA5CFD21-1ABF-4E5D-B7E8-97C468689A54}" presName="Name0" presStyleCnt="0">
        <dgm:presLayoutVars>
          <dgm:dir/>
          <dgm:resizeHandles val="exact"/>
        </dgm:presLayoutVars>
      </dgm:prSet>
      <dgm:spPr/>
    </dgm:pt>
    <dgm:pt modelId="{02709694-F523-4AB3-B9FC-F1B5D42E0580}" type="pres">
      <dgm:prSet presAssocID="{E4E6E19C-4CA4-4F53-8395-084ED161A2E6}" presName="compNode" presStyleCnt="0"/>
      <dgm:spPr/>
    </dgm:pt>
    <dgm:pt modelId="{DB08DEE9-877A-4585-93C8-0CA33047565C}" type="pres">
      <dgm:prSet presAssocID="{E4E6E19C-4CA4-4F53-8395-084ED161A2E6}" presName="pict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F4E81F9-C99D-4977-AE64-7831BA7B8637}" type="pres">
      <dgm:prSet presAssocID="{E4E6E19C-4CA4-4F53-8395-084ED161A2E6}" presName="textRect" presStyleLbl="revTx" presStyleIdx="0" presStyleCnt="8">
        <dgm:presLayoutVars>
          <dgm:bulletEnabled val="1"/>
        </dgm:presLayoutVars>
      </dgm:prSet>
      <dgm:spPr/>
    </dgm:pt>
    <dgm:pt modelId="{81E8030D-74C3-4940-8350-959606CF6EFD}" type="pres">
      <dgm:prSet presAssocID="{9F4B4BA6-1B49-452F-A4D6-8B424A9FAB77}" presName="sibTrans" presStyleLbl="sibTrans2D1" presStyleIdx="0" presStyleCnt="0"/>
      <dgm:spPr/>
    </dgm:pt>
    <dgm:pt modelId="{F909A125-F9C2-4089-9758-0AD8023AA7D6}" type="pres">
      <dgm:prSet presAssocID="{EA694A48-8DA2-47C5-AD7B-A2004A61A7DB}" presName="compNode" presStyleCnt="0"/>
      <dgm:spPr/>
    </dgm:pt>
    <dgm:pt modelId="{438F1C47-EB46-4E6D-AFB6-8B8A997825E7}" type="pres">
      <dgm:prSet presAssocID="{EA694A48-8DA2-47C5-AD7B-A2004A61A7DB}" presName="pictRect" presStyleLbl="nod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78C9386-DE19-44E0-AC1D-A1220F4EBCD1}" type="pres">
      <dgm:prSet presAssocID="{EA694A48-8DA2-47C5-AD7B-A2004A61A7DB}" presName="textRect" presStyleLbl="revTx" presStyleIdx="1" presStyleCnt="8">
        <dgm:presLayoutVars>
          <dgm:bulletEnabled val="1"/>
        </dgm:presLayoutVars>
      </dgm:prSet>
      <dgm:spPr/>
    </dgm:pt>
    <dgm:pt modelId="{C2CFE4AC-2579-4C84-B883-F503C4F1B3AF}" type="pres">
      <dgm:prSet presAssocID="{E3EDF750-6C50-43B5-915D-023DFF989A6B}" presName="sibTrans" presStyleLbl="sibTrans2D1" presStyleIdx="0" presStyleCnt="0"/>
      <dgm:spPr/>
    </dgm:pt>
    <dgm:pt modelId="{408D18E1-B555-4BE4-B6D5-CE8042BF9DAC}" type="pres">
      <dgm:prSet presAssocID="{8B95793E-0634-4745-B3B9-129A09F88439}" presName="compNode" presStyleCnt="0"/>
      <dgm:spPr/>
    </dgm:pt>
    <dgm:pt modelId="{C91F2A68-685B-4327-AC92-C833A1B836FB}" type="pres">
      <dgm:prSet presAssocID="{8B95793E-0634-4745-B3B9-129A09F88439}" presName="pictRect" presStyleLbl="nod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0FF65B4-C3E1-4253-9559-4DC9EBB0F340}" type="pres">
      <dgm:prSet presAssocID="{8B95793E-0634-4745-B3B9-129A09F88439}" presName="textRect" presStyleLbl="revTx" presStyleIdx="2" presStyleCnt="8">
        <dgm:presLayoutVars>
          <dgm:bulletEnabled val="1"/>
        </dgm:presLayoutVars>
      </dgm:prSet>
      <dgm:spPr/>
    </dgm:pt>
    <dgm:pt modelId="{868AAC7B-95B0-41AE-B959-14FA5B96D498}" type="pres">
      <dgm:prSet presAssocID="{312E6862-4070-4D57-80FC-56219F5D8C76}" presName="sibTrans" presStyleLbl="sibTrans2D1" presStyleIdx="0" presStyleCnt="0"/>
      <dgm:spPr/>
    </dgm:pt>
    <dgm:pt modelId="{ECA7C963-A58C-40ED-9EEB-D786361A29CD}" type="pres">
      <dgm:prSet presAssocID="{AB787AB7-A598-4E61-862C-04BFDB2F89ED}" presName="compNode" presStyleCnt="0"/>
      <dgm:spPr/>
    </dgm:pt>
    <dgm:pt modelId="{9C9A187C-227C-42D4-BA07-D74941CE72AA}" type="pres">
      <dgm:prSet presAssocID="{AB787AB7-A598-4E61-862C-04BFDB2F89E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2D53ED9-4F02-4017-A4C4-0B49A02D6509}" type="pres">
      <dgm:prSet presAssocID="{AB787AB7-A598-4E61-862C-04BFDB2F89ED}" presName="textRect" presStyleLbl="revTx" presStyleIdx="3" presStyleCnt="8">
        <dgm:presLayoutVars>
          <dgm:bulletEnabled val="1"/>
        </dgm:presLayoutVars>
      </dgm:prSet>
      <dgm:spPr/>
    </dgm:pt>
    <dgm:pt modelId="{F1FEEDAD-934E-423B-9D2D-C778C04D215A}" type="pres">
      <dgm:prSet presAssocID="{8C80CE63-0380-4D59-AE86-7F32B0548488}" presName="sibTrans" presStyleLbl="sibTrans2D1" presStyleIdx="0" presStyleCnt="0"/>
      <dgm:spPr/>
    </dgm:pt>
    <dgm:pt modelId="{6BF07585-F9E6-4155-A6C4-35C1D193C0E3}" type="pres">
      <dgm:prSet presAssocID="{8762EBA2-4FAD-47EB-BA1E-96C86BF1238F}" presName="compNode" presStyleCnt="0"/>
      <dgm:spPr/>
    </dgm:pt>
    <dgm:pt modelId="{B7E035DD-257E-4527-B55F-DB476F5ADA7D}" type="pres">
      <dgm:prSet presAssocID="{8762EBA2-4FAD-47EB-BA1E-96C86BF1238F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11BE81AB-CF07-498F-AE42-FC3EBAC66A9A}" type="pres">
      <dgm:prSet presAssocID="{8762EBA2-4FAD-47EB-BA1E-96C86BF1238F}" presName="textRect" presStyleLbl="revTx" presStyleIdx="4" presStyleCnt="8">
        <dgm:presLayoutVars>
          <dgm:bulletEnabled val="1"/>
        </dgm:presLayoutVars>
      </dgm:prSet>
      <dgm:spPr/>
    </dgm:pt>
    <dgm:pt modelId="{5B694FB4-F730-4337-833E-5E2804E331B2}" type="pres">
      <dgm:prSet presAssocID="{523EF880-533E-4362-A36E-49EA7AAC8E88}" presName="sibTrans" presStyleLbl="sibTrans2D1" presStyleIdx="0" presStyleCnt="0"/>
      <dgm:spPr/>
    </dgm:pt>
    <dgm:pt modelId="{1E654BF8-9A46-47A0-BD8A-A9060464E4B2}" type="pres">
      <dgm:prSet presAssocID="{D29BF865-9C9B-445A-BFBF-148EF9C1E8CF}" presName="compNode" presStyleCnt="0"/>
      <dgm:spPr/>
    </dgm:pt>
    <dgm:pt modelId="{05B4EA07-A405-41F8-9328-BD0D4427A7D3}" type="pres">
      <dgm:prSet presAssocID="{D29BF865-9C9B-445A-BFBF-148EF9C1E8CF}" presName="pictRect" presStyleLbl="node1" presStyleIdx="5" presStyleCnt="8"/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</dgm:spPr>
    </dgm:pt>
    <dgm:pt modelId="{0FFC3591-FAEA-4F24-A9A6-60280C439F4A}" type="pres">
      <dgm:prSet presAssocID="{D29BF865-9C9B-445A-BFBF-148EF9C1E8CF}" presName="textRect" presStyleLbl="revTx" presStyleIdx="5" presStyleCnt="8">
        <dgm:presLayoutVars>
          <dgm:bulletEnabled val="1"/>
        </dgm:presLayoutVars>
      </dgm:prSet>
      <dgm:spPr/>
    </dgm:pt>
    <dgm:pt modelId="{2B318926-151F-44E3-8236-10D0D3700523}" type="pres">
      <dgm:prSet presAssocID="{3D4BA059-7E28-4D79-9601-98D4E7379B06}" presName="sibTrans" presStyleLbl="sibTrans2D1" presStyleIdx="0" presStyleCnt="0"/>
      <dgm:spPr/>
    </dgm:pt>
    <dgm:pt modelId="{41E375A2-1A81-45BF-8FAF-336F4781A9F1}" type="pres">
      <dgm:prSet presAssocID="{88310412-E368-4020-97E7-BFAF882BE175}" presName="compNode" presStyleCnt="0"/>
      <dgm:spPr/>
    </dgm:pt>
    <dgm:pt modelId="{848B58B4-0E56-42A2-BF30-A7BAFA6B08AF}" type="pres">
      <dgm:prSet presAssocID="{88310412-E368-4020-97E7-BFAF882BE175}" presName="pict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DE1A123D-C980-4C0B-B726-938F81817D9D}" type="pres">
      <dgm:prSet presAssocID="{88310412-E368-4020-97E7-BFAF882BE175}" presName="textRect" presStyleLbl="revTx" presStyleIdx="6" presStyleCnt="8">
        <dgm:presLayoutVars>
          <dgm:bulletEnabled val="1"/>
        </dgm:presLayoutVars>
      </dgm:prSet>
      <dgm:spPr/>
    </dgm:pt>
    <dgm:pt modelId="{29B55F91-8836-4D12-882E-23AA52D5C471}" type="pres">
      <dgm:prSet presAssocID="{3FA1224B-AF81-4B5F-91AB-60329C9C6C31}" presName="sibTrans" presStyleLbl="sibTrans2D1" presStyleIdx="0" presStyleCnt="0"/>
      <dgm:spPr/>
    </dgm:pt>
    <dgm:pt modelId="{6598AE23-2EED-4F83-8F94-FD57EB7BADED}" type="pres">
      <dgm:prSet presAssocID="{A653B619-54D6-4518-90FA-1067849B425C}" presName="compNode" presStyleCnt="0"/>
      <dgm:spPr/>
    </dgm:pt>
    <dgm:pt modelId="{A24629DE-350B-406B-A77A-2FDA69B81C7A}" type="pres">
      <dgm:prSet presAssocID="{A653B619-54D6-4518-90FA-1067849B425C}" presName="pictRect" presStyleLbl="node1" presStyleIdx="7" presStyleCnt="8"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</dgm:spPr>
    </dgm:pt>
    <dgm:pt modelId="{81198EAC-FB69-4E4C-B17C-E663A35986C3}" type="pres">
      <dgm:prSet presAssocID="{A653B619-54D6-4518-90FA-1067849B425C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B60F260C-52C7-4F6D-AC5B-5F626ABAC498}" type="presOf" srcId="{E3EDF750-6C50-43B5-915D-023DFF989A6B}" destId="{C2CFE4AC-2579-4C84-B883-F503C4F1B3AF}" srcOrd="0" destOrd="0" presId="urn:microsoft.com/office/officeart/2005/8/layout/pList1"/>
    <dgm:cxn modelId="{81C91C15-0943-4DED-9C70-874BE7E835DA}" type="presOf" srcId="{3D4BA059-7E28-4D79-9601-98D4E7379B06}" destId="{2B318926-151F-44E3-8236-10D0D3700523}" srcOrd="0" destOrd="0" presId="urn:microsoft.com/office/officeart/2005/8/layout/pList1"/>
    <dgm:cxn modelId="{E42FE626-C4B8-4443-A888-63E3DB36DB3F}" srcId="{FA5CFD21-1ABF-4E5D-B7E8-97C468689A54}" destId="{EA694A48-8DA2-47C5-AD7B-A2004A61A7DB}" srcOrd="1" destOrd="0" parTransId="{3ADB1A07-6E74-4C9B-B67D-D041F1212912}" sibTransId="{E3EDF750-6C50-43B5-915D-023DFF989A6B}"/>
    <dgm:cxn modelId="{9B301C2D-6DDB-4E3D-9406-D1E865997226}" type="presOf" srcId="{8C80CE63-0380-4D59-AE86-7F32B0548488}" destId="{F1FEEDAD-934E-423B-9D2D-C778C04D215A}" srcOrd="0" destOrd="0" presId="urn:microsoft.com/office/officeart/2005/8/layout/pList1"/>
    <dgm:cxn modelId="{2C195B38-63CF-4EA5-95CA-EACD6CD6C525}" type="presOf" srcId="{8B95793E-0634-4745-B3B9-129A09F88439}" destId="{C0FF65B4-C3E1-4253-9559-4DC9EBB0F340}" srcOrd="0" destOrd="0" presId="urn:microsoft.com/office/officeart/2005/8/layout/pList1"/>
    <dgm:cxn modelId="{D896295E-3127-4A72-B030-1CA9EF705B09}" srcId="{FA5CFD21-1ABF-4E5D-B7E8-97C468689A54}" destId="{8B95793E-0634-4745-B3B9-129A09F88439}" srcOrd="2" destOrd="0" parTransId="{1CFF2922-7BD9-4DD5-B2E2-93AE68D4CB2F}" sibTransId="{312E6862-4070-4D57-80FC-56219F5D8C76}"/>
    <dgm:cxn modelId="{4D892446-1DE3-4DEC-AE4E-B6C62E1CF7B6}" type="presOf" srcId="{88310412-E368-4020-97E7-BFAF882BE175}" destId="{DE1A123D-C980-4C0B-B726-938F81817D9D}" srcOrd="0" destOrd="0" presId="urn:microsoft.com/office/officeart/2005/8/layout/pList1"/>
    <dgm:cxn modelId="{D4E46876-10A4-43C2-A87A-5406A99D5417}" type="presOf" srcId="{EA694A48-8DA2-47C5-AD7B-A2004A61A7DB}" destId="{B78C9386-DE19-44E0-AC1D-A1220F4EBCD1}" srcOrd="0" destOrd="0" presId="urn:microsoft.com/office/officeart/2005/8/layout/pList1"/>
    <dgm:cxn modelId="{C978E37E-1C86-4F6D-B262-7962FA040183}" srcId="{FA5CFD21-1ABF-4E5D-B7E8-97C468689A54}" destId="{E4E6E19C-4CA4-4F53-8395-084ED161A2E6}" srcOrd="0" destOrd="0" parTransId="{5B807F14-4DA6-4084-9B2F-928572ADA8ED}" sibTransId="{9F4B4BA6-1B49-452F-A4D6-8B424A9FAB77}"/>
    <dgm:cxn modelId="{1694AA88-527E-4C6F-95FE-89DEAB8F4E76}" srcId="{FA5CFD21-1ABF-4E5D-B7E8-97C468689A54}" destId="{AB787AB7-A598-4E61-862C-04BFDB2F89ED}" srcOrd="3" destOrd="0" parTransId="{3E4605C2-D727-4EE0-9EF4-243B2CDEDA4E}" sibTransId="{8C80CE63-0380-4D59-AE86-7F32B0548488}"/>
    <dgm:cxn modelId="{0AEA4D94-9780-43F7-83F6-35A0F01E58FE}" srcId="{FA5CFD21-1ABF-4E5D-B7E8-97C468689A54}" destId="{A653B619-54D6-4518-90FA-1067849B425C}" srcOrd="7" destOrd="0" parTransId="{77C69D47-BE15-4105-B5D7-786B7102D862}" sibTransId="{43A92417-8418-49BC-98E1-29ADCE4B5D61}"/>
    <dgm:cxn modelId="{92F58799-16B3-4CD9-BCF3-55A9E6DB8549}" type="presOf" srcId="{312E6862-4070-4D57-80FC-56219F5D8C76}" destId="{868AAC7B-95B0-41AE-B959-14FA5B96D498}" srcOrd="0" destOrd="0" presId="urn:microsoft.com/office/officeart/2005/8/layout/pList1"/>
    <dgm:cxn modelId="{4C933B9D-A057-4BFE-84E8-A9F1F20226AA}" type="presOf" srcId="{3FA1224B-AF81-4B5F-91AB-60329C9C6C31}" destId="{29B55F91-8836-4D12-882E-23AA52D5C471}" srcOrd="0" destOrd="0" presId="urn:microsoft.com/office/officeart/2005/8/layout/pList1"/>
    <dgm:cxn modelId="{275F86A7-93E7-4F9C-81F4-17FF2A7474D3}" type="presOf" srcId="{9F4B4BA6-1B49-452F-A4D6-8B424A9FAB77}" destId="{81E8030D-74C3-4940-8350-959606CF6EFD}" srcOrd="0" destOrd="0" presId="urn:microsoft.com/office/officeart/2005/8/layout/pList1"/>
    <dgm:cxn modelId="{74D4D0AD-F693-486F-9206-71F63818363C}" type="presOf" srcId="{D29BF865-9C9B-445A-BFBF-148EF9C1E8CF}" destId="{0FFC3591-FAEA-4F24-A9A6-60280C439F4A}" srcOrd="0" destOrd="0" presId="urn:microsoft.com/office/officeart/2005/8/layout/pList1"/>
    <dgm:cxn modelId="{83F52DAF-FE71-45D8-8714-2B7E0FDF8D09}" srcId="{FA5CFD21-1ABF-4E5D-B7E8-97C468689A54}" destId="{8762EBA2-4FAD-47EB-BA1E-96C86BF1238F}" srcOrd="4" destOrd="0" parTransId="{8EA07064-23BD-43E2-B770-20D25B676579}" sibTransId="{523EF880-533E-4362-A36E-49EA7AAC8E88}"/>
    <dgm:cxn modelId="{D5DEFDAF-3FF8-41F1-B304-FA90EB4E2F34}" srcId="{FA5CFD21-1ABF-4E5D-B7E8-97C468689A54}" destId="{D29BF865-9C9B-445A-BFBF-148EF9C1E8CF}" srcOrd="5" destOrd="0" parTransId="{91487D80-B3A5-44B2-B850-D1802C6A8C86}" sibTransId="{3D4BA059-7E28-4D79-9601-98D4E7379B06}"/>
    <dgm:cxn modelId="{EC695DBF-F5B3-46EF-B5E4-4145AED2E0C0}" type="presOf" srcId="{523EF880-533E-4362-A36E-49EA7AAC8E88}" destId="{5B694FB4-F730-4337-833E-5E2804E331B2}" srcOrd="0" destOrd="0" presId="urn:microsoft.com/office/officeart/2005/8/layout/pList1"/>
    <dgm:cxn modelId="{FC4F64D3-452D-40CF-8C47-EE5E1FB6C874}" type="presOf" srcId="{FA5CFD21-1ABF-4E5D-B7E8-97C468689A54}" destId="{CA7D126D-5D5E-4027-A07A-B0F0CB68D5F3}" srcOrd="0" destOrd="0" presId="urn:microsoft.com/office/officeart/2005/8/layout/pList1"/>
    <dgm:cxn modelId="{165856D7-3A35-4B1A-B061-426A2E02EC81}" type="presOf" srcId="{E4E6E19C-4CA4-4F53-8395-084ED161A2E6}" destId="{BF4E81F9-C99D-4977-AE64-7831BA7B8637}" srcOrd="0" destOrd="0" presId="urn:microsoft.com/office/officeart/2005/8/layout/pList1"/>
    <dgm:cxn modelId="{7AA35CD8-2409-4BF7-9F00-D97917B345A5}" type="presOf" srcId="{8762EBA2-4FAD-47EB-BA1E-96C86BF1238F}" destId="{11BE81AB-CF07-498F-AE42-FC3EBAC66A9A}" srcOrd="0" destOrd="0" presId="urn:microsoft.com/office/officeart/2005/8/layout/pList1"/>
    <dgm:cxn modelId="{85DDE6EA-5FA5-4C31-BA01-83FEAD798246}" srcId="{FA5CFD21-1ABF-4E5D-B7E8-97C468689A54}" destId="{88310412-E368-4020-97E7-BFAF882BE175}" srcOrd="6" destOrd="0" parTransId="{0AA064E9-38A3-463B-837F-37E4CBA7DE6E}" sibTransId="{3FA1224B-AF81-4B5F-91AB-60329C9C6C31}"/>
    <dgm:cxn modelId="{24448BF0-8CC3-4D13-BDE0-C4FF97E06B98}" type="presOf" srcId="{AB787AB7-A598-4E61-862C-04BFDB2F89ED}" destId="{C2D53ED9-4F02-4017-A4C4-0B49A02D6509}" srcOrd="0" destOrd="0" presId="urn:microsoft.com/office/officeart/2005/8/layout/pList1"/>
    <dgm:cxn modelId="{5DBA45FD-506C-41A7-B652-3F40AED890BC}" type="presOf" srcId="{A653B619-54D6-4518-90FA-1067849B425C}" destId="{81198EAC-FB69-4E4C-B17C-E663A35986C3}" srcOrd="0" destOrd="0" presId="urn:microsoft.com/office/officeart/2005/8/layout/pList1"/>
    <dgm:cxn modelId="{64888945-F226-4B76-AC82-2EA60534E826}" type="presParOf" srcId="{CA7D126D-5D5E-4027-A07A-B0F0CB68D5F3}" destId="{02709694-F523-4AB3-B9FC-F1B5D42E0580}" srcOrd="0" destOrd="0" presId="urn:microsoft.com/office/officeart/2005/8/layout/pList1"/>
    <dgm:cxn modelId="{08DE03F2-D6FD-410C-AA18-414877A1A3BC}" type="presParOf" srcId="{02709694-F523-4AB3-B9FC-F1B5D42E0580}" destId="{DB08DEE9-877A-4585-93C8-0CA33047565C}" srcOrd="0" destOrd="0" presId="urn:microsoft.com/office/officeart/2005/8/layout/pList1"/>
    <dgm:cxn modelId="{3CB8C54A-F717-455F-AA35-F0865CB05BA0}" type="presParOf" srcId="{02709694-F523-4AB3-B9FC-F1B5D42E0580}" destId="{BF4E81F9-C99D-4977-AE64-7831BA7B8637}" srcOrd="1" destOrd="0" presId="urn:microsoft.com/office/officeart/2005/8/layout/pList1"/>
    <dgm:cxn modelId="{28A01D18-EEE6-4329-BA0D-38D2416C61F1}" type="presParOf" srcId="{CA7D126D-5D5E-4027-A07A-B0F0CB68D5F3}" destId="{81E8030D-74C3-4940-8350-959606CF6EFD}" srcOrd="1" destOrd="0" presId="urn:microsoft.com/office/officeart/2005/8/layout/pList1"/>
    <dgm:cxn modelId="{DF20B8AB-C76E-4A5A-9E72-F1BB66D6CED1}" type="presParOf" srcId="{CA7D126D-5D5E-4027-A07A-B0F0CB68D5F3}" destId="{F909A125-F9C2-4089-9758-0AD8023AA7D6}" srcOrd="2" destOrd="0" presId="urn:microsoft.com/office/officeart/2005/8/layout/pList1"/>
    <dgm:cxn modelId="{B95A44B3-CBA3-4729-A4C8-8999B4928266}" type="presParOf" srcId="{F909A125-F9C2-4089-9758-0AD8023AA7D6}" destId="{438F1C47-EB46-4E6D-AFB6-8B8A997825E7}" srcOrd="0" destOrd="0" presId="urn:microsoft.com/office/officeart/2005/8/layout/pList1"/>
    <dgm:cxn modelId="{CF1BD364-A7A7-48B0-BFF5-6A6758A79F03}" type="presParOf" srcId="{F909A125-F9C2-4089-9758-0AD8023AA7D6}" destId="{B78C9386-DE19-44E0-AC1D-A1220F4EBCD1}" srcOrd="1" destOrd="0" presId="urn:microsoft.com/office/officeart/2005/8/layout/pList1"/>
    <dgm:cxn modelId="{77A0A61C-D0B4-46D3-BDBA-88EBC4CE6568}" type="presParOf" srcId="{CA7D126D-5D5E-4027-A07A-B0F0CB68D5F3}" destId="{C2CFE4AC-2579-4C84-B883-F503C4F1B3AF}" srcOrd="3" destOrd="0" presId="urn:microsoft.com/office/officeart/2005/8/layout/pList1"/>
    <dgm:cxn modelId="{EF00DAFE-40C1-469D-AED7-8DF4B4C13422}" type="presParOf" srcId="{CA7D126D-5D5E-4027-A07A-B0F0CB68D5F3}" destId="{408D18E1-B555-4BE4-B6D5-CE8042BF9DAC}" srcOrd="4" destOrd="0" presId="urn:microsoft.com/office/officeart/2005/8/layout/pList1"/>
    <dgm:cxn modelId="{C5DE2C0E-7C18-45FD-8B41-0857E4CE1A9B}" type="presParOf" srcId="{408D18E1-B555-4BE4-B6D5-CE8042BF9DAC}" destId="{C91F2A68-685B-4327-AC92-C833A1B836FB}" srcOrd="0" destOrd="0" presId="urn:microsoft.com/office/officeart/2005/8/layout/pList1"/>
    <dgm:cxn modelId="{15804FD6-8D49-4EAF-98A4-40A442554855}" type="presParOf" srcId="{408D18E1-B555-4BE4-B6D5-CE8042BF9DAC}" destId="{C0FF65B4-C3E1-4253-9559-4DC9EBB0F340}" srcOrd="1" destOrd="0" presId="urn:microsoft.com/office/officeart/2005/8/layout/pList1"/>
    <dgm:cxn modelId="{07DE7652-F954-4B42-9CC2-460AA78279B2}" type="presParOf" srcId="{CA7D126D-5D5E-4027-A07A-B0F0CB68D5F3}" destId="{868AAC7B-95B0-41AE-B959-14FA5B96D498}" srcOrd="5" destOrd="0" presId="urn:microsoft.com/office/officeart/2005/8/layout/pList1"/>
    <dgm:cxn modelId="{ED2F3917-CEB2-423C-82EE-ECC0AC318F21}" type="presParOf" srcId="{CA7D126D-5D5E-4027-A07A-B0F0CB68D5F3}" destId="{ECA7C963-A58C-40ED-9EEB-D786361A29CD}" srcOrd="6" destOrd="0" presId="urn:microsoft.com/office/officeart/2005/8/layout/pList1"/>
    <dgm:cxn modelId="{2CC6F9C2-39BC-4525-980A-58CE6C19841D}" type="presParOf" srcId="{ECA7C963-A58C-40ED-9EEB-D786361A29CD}" destId="{9C9A187C-227C-42D4-BA07-D74941CE72AA}" srcOrd="0" destOrd="0" presId="urn:microsoft.com/office/officeart/2005/8/layout/pList1"/>
    <dgm:cxn modelId="{490E98D7-7FDE-4056-9711-9739D4F50BFE}" type="presParOf" srcId="{ECA7C963-A58C-40ED-9EEB-D786361A29CD}" destId="{C2D53ED9-4F02-4017-A4C4-0B49A02D6509}" srcOrd="1" destOrd="0" presId="urn:microsoft.com/office/officeart/2005/8/layout/pList1"/>
    <dgm:cxn modelId="{F36B1D54-E50E-4905-8CB4-5CB1DE700D57}" type="presParOf" srcId="{CA7D126D-5D5E-4027-A07A-B0F0CB68D5F3}" destId="{F1FEEDAD-934E-423B-9D2D-C778C04D215A}" srcOrd="7" destOrd="0" presId="urn:microsoft.com/office/officeart/2005/8/layout/pList1"/>
    <dgm:cxn modelId="{77AA9D05-7282-4127-B829-B2D56C53866B}" type="presParOf" srcId="{CA7D126D-5D5E-4027-A07A-B0F0CB68D5F3}" destId="{6BF07585-F9E6-4155-A6C4-35C1D193C0E3}" srcOrd="8" destOrd="0" presId="urn:microsoft.com/office/officeart/2005/8/layout/pList1"/>
    <dgm:cxn modelId="{BB852122-41B0-4E45-82F1-DCD460A1CE17}" type="presParOf" srcId="{6BF07585-F9E6-4155-A6C4-35C1D193C0E3}" destId="{B7E035DD-257E-4527-B55F-DB476F5ADA7D}" srcOrd="0" destOrd="0" presId="urn:microsoft.com/office/officeart/2005/8/layout/pList1"/>
    <dgm:cxn modelId="{9F8F1C67-5CBD-4CF3-8D30-02D101830237}" type="presParOf" srcId="{6BF07585-F9E6-4155-A6C4-35C1D193C0E3}" destId="{11BE81AB-CF07-498F-AE42-FC3EBAC66A9A}" srcOrd="1" destOrd="0" presId="urn:microsoft.com/office/officeart/2005/8/layout/pList1"/>
    <dgm:cxn modelId="{2C05D7D2-81E8-4983-846D-A4EAF78C42C9}" type="presParOf" srcId="{CA7D126D-5D5E-4027-A07A-B0F0CB68D5F3}" destId="{5B694FB4-F730-4337-833E-5E2804E331B2}" srcOrd="9" destOrd="0" presId="urn:microsoft.com/office/officeart/2005/8/layout/pList1"/>
    <dgm:cxn modelId="{8538F218-0A73-46A8-B375-3A037F47F01A}" type="presParOf" srcId="{CA7D126D-5D5E-4027-A07A-B0F0CB68D5F3}" destId="{1E654BF8-9A46-47A0-BD8A-A9060464E4B2}" srcOrd="10" destOrd="0" presId="urn:microsoft.com/office/officeart/2005/8/layout/pList1"/>
    <dgm:cxn modelId="{CD03BE92-85A1-4567-A733-2B667E21EAE4}" type="presParOf" srcId="{1E654BF8-9A46-47A0-BD8A-A9060464E4B2}" destId="{05B4EA07-A405-41F8-9328-BD0D4427A7D3}" srcOrd="0" destOrd="0" presId="urn:microsoft.com/office/officeart/2005/8/layout/pList1"/>
    <dgm:cxn modelId="{4C05B25F-A38B-4CC7-B261-8BD2D8693138}" type="presParOf" srcId="{1E654BF8-9A46-47A0-BD8A-A9060464E4B2}" destId="{0FFC3591-FAEA-4F24-A9A6-60280C439F4A}" srcOrd="1" destOrd="0" presId="urn:microsoft.com/office/officeart/2005/8/layout/pList1"/>
    <dgm:cxn modelId="{D79AB8F3-AC49-4870-B980-CBF7288DEBCE}" type="presParOf" srcId="{CA7D126D-5D5E-4027-A07A-B0F0CB68D5F3}" destId="{2B318926-151F-44E3-8236-10D0D3700523}" srcOrd="11" destOrd="0" presId="urn:microsoft.com/office/officeart/2005/8/layout/pList1"/>
    <dgm:cxn modelId="{28DE8EA1-0CE6-45BA-9F30-F7197FE72FBB}" type="presParOf" srcId="{CA7D126D-5D5E-4027-A07A-B0F0CB68D5F3}" destId="{41E375A2-1A81-45BF-8FAF-336F4781A9F1}" srcOrd="12" destOrd="0" presId="urn:microsoft.com/office/officeart/2005/8/layout/pList1"/>
    <dgm:cxn modelId="{D27B45FB-A7AF-4732-94C2-4F7F2BE8E3C8}" type="presParOf" srcId="{41E375A2-1A81-45BF-8FAF-336F4781A9F1}" destId="{848B58B4-0E56-42A2-BF30-A7BAFA6B08AF}" srcOrd="0" destOrd="0" presId="urn:microsoft.com/office/officeart/2005/8/layout/pList1"/>
    <dgm:cxn modelId="{D8DF9694-E9F2-4FEF-9356-D74302343CCC}" type="presParOf" srcId="{41E375A2-1A81-45BF-8FAF-336F4781A9F1}" destId="{DE1A123D-C980-4C0B-B726-938F81817D9D}" srcOrd="1" destOrd="0" presId="urn:microsoft.com/office/officeart/2005/8/layout/pList1"/>
    <dgm:cxn modelId="{D5DF227E-0BB9-4207-AB8E-2C9753018C59}" type="presParOf" srcId="{CA7D126D-5D5E-4027-A07A-B0F0CB68D5F3}" destId="{29B55F91-8836-4D12-882E-23AA52D5C471}" srcOrd="13" destOrd="0" presId="urn:microsoft.com/office/officeart/2005/8/layout/pList1"/>
    <dgm:cxn modelId="{F2D80A4E-5624-405C-9F82-18A53D7A1086}" type="presParOf" srcId="{CA7D126D-5D5E-4027-A07A-B0F0CB68D5F3}" destId="{6598AE23-2EED-4F83-8F94-FD57EB7BADED}" srcOrd="14" destOrd="0" presId="urn:microsoft.com/office/officeart/2005/8/layout/pList1"/>
    <dgm:cxn modelId="{818B6FC6-2931-43CD-997C-FC68337177D1}" type="presParOf" srcId="{6598AE23-2EED-4F83-8F94-FD57EB7BADED}" destId="{A24629DE-350B-406B-A77A-2FDA69B81C7A}" srcOrd="0" destOrd="0" presId="urn:microsoft.com/office/officeart/2005/8/layout/pList1"/>
    <dgm:cxn modelId="{C00F19FE-D4CF-4540-9370-E715F65E1F1C}" type="presParOf" srcId="{6598AE23-2EED-4F83-8F94-FD57EB7BADED}" destId="{81198EAC-FB69-4E4C-B17C-E663A35986C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Pricing</a:t>
          </a:r>
          <a:endParaRPr lang="en-US" dirty="0">
            <a:solidFill>
              <a:schemeClr val="tx1"/>
            </a:solidFill>
          </a:endParaRP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CF1DF2-4C2B-476F-9FEE-69097161554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Flexibility &amp; Scalability</a:t>
          </a:r>
          <a:endParaRPr lang="en-US" dirty="0">
            <a:solidFill>
              <a:schemeClr val="tx1"/>
            </a:solidFill>
          </a:endParaRPr>
        </a:p>
      </dgm:t>
    </dgm:pt>
    <dgm:pt modelId="{EF60B9B2-8F38-44EB-AB13-3722B04B76F4}" type="par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2C7472-CBDC-40B9-A630-6FCCB6CAF413}" type="sib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E80463-6054-4A98-B2AF-EAC5289213D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Global Architecture</a:t>
          </a:r>
          <a:endParaRPr lang="en-US" dirty="0">
            <a:solidFill>
              <a:schemeClr val="tx1"/>
            </a:solidFill>
          </a:endParaRPr>
        </a:p>
      </dgm:t>
    </dgm:pt>
    <dgm:pt modelId="{DE01446F-CD25-4913-B20F-6905B59E93EC}" type="par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BB1347-60BF-47A3-847C-DF1BB7D941A0}" type="sib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8309CC-7804-46AF-B7BC-A3678E7877E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PaaS Offerings</a:t>
          </a:r>
          <a:endParaRPr lang="en-US" dirty="0">
            <a:solidFill>
              <a:schemeClr val="tx1"/>
            </a:solidFill>
          </a:endParaRPr>
        </a:p>
      </dgm:t>
    </dgm:pt>
    <dgm:pt modelId="{C6D42A48-3BBB-4343-A820-35797A59E206}" type="par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C1F6D-3183-4DE5-A973-1B7760E61373}" type="sib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D8815-5457-4C3F-8E2E-6114ECF9FDA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Scheduling</a:t>
          </a:r>
          <a:endParaRPr lang="en-US" dirty="0">
            <a:solidFill>
              <a:schemeClr val="tx1"/>
            </a:solidFill>
          </a:endParaRPr>
        </a:p>
      </dgm:t>
    </dgm:pt>
    <dgm:pt modelId="{72EDB6C8-683D-4162-A502-E754AEF0D177}" type="par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014EE0-FE4B-464B-8B43-A2E2509540D0}" type="sib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E208D-3460-4A9F-A29F-1F698EA8528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Customization</a:t>
          </a:r>
          <a:endParaRPr lang="en-US" dirty="0">
            <a:solidFill>
              <a:schemeClr val="tx1"/>
            </a:solidFill>
          </a:endParaRPr>
        </a:p>
      </dgm:t>
    </dgm:pt>
    <dgm:pt modelId="{35E54F75-46F3-4A91-9098-19009AE8CABE}" type="par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55ADD3-3D56-45D5-9209-E10ECEE2B70D}" type="sib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1FDC0D-6CF2-4F76-B29C-817DFFCDBB1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Recovery</a:t>
          </a:r>
          <a:endParaRPr lang="en-US" dirty="0">
            <a:solidFill>
              <a:schemeClr val="tx1"/>
            </a:solidFill>
          </a:endParaRPr>
        </a:p>
      </dgm:t>
    </dgm:pt>
    <dgm:pt modelId="{6C558585-B947-4E95-8749-FBCEC895E31A}" type="par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F35AC8-A6B2-4845-AD07-C9BD69E90FA3}" type="sib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EF8505-CE3C-4FA2-B2C6-C75D0C1DCB6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Security</a:t>
          </a:r>
          <a:endParaRPr lang="en-US" dirty="0">
            <a:solidFill>
              <a:schemeClr val="tx1"/>
            </a:solidFill>
          </a:endParaRPr>
        </a:p>
      </dgm:t>
    </dgm:pt>
    <dgm:pt modelId="{D10CE946-D5FE-43C5-856E-74E65EF8A463}" type="par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584EC9-2343-4E96-B559-74B3429A4069}" type="sib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D0C989-0602-4F02-8619-2A4B1042B49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API</a:t>
          </a:r>
          <a:endParaRPr lang="en-US" dirty="0">
            <a:solidFill>
              <a:schemeClr val="tx1"/>
            </a:solidFill>
          </a:endParaRPr>
        </a:p>
      </dgm:t>
    </dgm:pt>
    <dgm:pt modelId="{F309650D-48B1-4427-BDCE-48A403AC7EE0}" type="par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39893F-C3B7-4949-A164-91C99A7EBE06}" type="sib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0FEAAD-FD8F-4CDA-A3FC-C843A4CF0C1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Consistency &amp; Reliability</a:t>
          </a:r>
          <a:endParaRPr lang="en-US" dirty="0">
            <a:solidFill>
              <a:schemeClr val="tx1"/>
            </a:solidFill>
          </a:endParaRPr>
        </a:p>
      </dgm:t>
    </dgm:pt>
    <dgm:pt modelId="{65515756-9864-4EAA-BF77-FA90AB6EB136}" type="sib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3C11EA-1BF7-4A95-920B-B0260EDBCE9B}" type="par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F4F5F5-8FFC-4211-9F44-F13E45D96390}" type="pres">
      <dgm:prSet presAssocID="{FA5CFD21-1ABF-4E5D-B7E8-97C468689A54}" presName="diagram" presStyleCnt="0">
        <dgm:presLayoutVars>
          <dgm:dir/>
          <dgm:resizeHandles val="exact"/>
        </dgm:presLayoutVars>
      </dgm:prSet>
      <dgm:spPr/>
    </dgm:pt>
    <dgm:pt modelId="{4EDDF9C9-0558-4B18-B962-119EE1D5DB06}" type="pres">
      <dgm:prSet presAssocID="{DB46050B-1000-44B5-A2EC-FB8C0183EA97}" presName="node" presStyleLbl="node1" presStyleIdx="0" presStyleCnt="10">
        <dgm:presLayoutVars>
          <dgm:bulletEnabled val="1"/>
        </dgm:presLayoutVars>
      </dgm:prSet>
      <dgm:spPr/>
    </dgm:pt>
    <dgm:pt modelId="{28B9EDCB-DDA5-4CCF-8A5F-059890E6C094}" type="pres">
      <dgm:prSet presAssocID="{0AEA4066-FD64-4372-AF03-F2F1FF0FFC45}" presName="sibTrans" presStyleCnt="0"/>
      <dgm:spPr/>
    </dgm:pt>
    <dgm:pt modelId="{23070DF0-2E5C-465B-8BF1-9EB044229326}" type="pres">
      <dgm:prSet presAssocID="{4ACF1DF2-4C2B-476F-9FEE-690971615540}" presName="node" presStyleLbl="node1" presStyleIdx="1" presStyleCnt="10">
        <dgm:presLayoutVars>
          <dgm:bulletEnabled val="1"/>
        </dgm:presLayoutVars>
      </dgm:prSet>
      <dgm:spPr/>
    </dgm:pt>
    <dgm:pt modelId="{7D4A3C9B-7EFD-4648-B1D1-CF57F999C0DC}" type="pres">
      <dgm:prSet presAssocID="{612C7472-CBDC-40B9-A630-6FCCB6CAF413}" presName="sibTrans" presStyleCnt="0"/>
      <dgm:spPr/>
    </dgm:pt>
    <dgm:pt modelId="{7FB0865A-D8C5-46C1-AECE-676DD1F88025}" type="pres">
      <dgm:prSet presAssocID="{A4E80463-6054-4A98-B2AF-EAC5289213DB}" presName="node" presStyleLbl="node1" presStyleIdx="2" presStyleCnt="10">
        <dgm:presLayoutVars>
          <dgm:bulletEnabled val="1"/>
        </dgm:presLayoutVars>
      </dgm:prSet>
      <dgm:spPr/>
    </dgm:pt>
    <dgm:pt modelId="{AC16783C-FF76-4DF7-BAF7-7EC790C50A09}" type="pres">
      <dgm:prSet presAssocID="{B3BB1347-60BF-47A3-847C-DF1BB7D941A0}" presName="sibTrans" presStyleCnt="0"/>
      <dgm:spPr/>
    </dgm:pt>
    <dgm:pt modelId="{61F4ED7D-4EDD-4A37-AE03-7BAADFF492F7}" type="pres">
      <dgm:prSet presAssocID="{CC8309CC-7804-46AF-B7BC-A3678E7877E0}" presName="node" presStyleLbl="node1" presStyleIdx="3" presStyleCnt="10">
        <dgm:presLayoutVars>
          <dgm:bulletEnabled val="1"/>
        </dgm:presLayoutVars>
      </dgm:prSet>
      <dgm:spPr/>
    </dgm:pt>
    <dgm:pt modelId="{BA4A621C-7602-4964-96E2-91B640B5F884}" type="pres">
      <dgm:prSet presAssocID="{371C1F6D-3183-4DE5-A973-1B7760E61373}" presName="sibTrans" presStyleCnt="0"/>
      <dgm:spPr/>
    </dgm:pt>
    <dgm:pt modelId="{34C06621-C4B9-459D-9C77-81EDEF2C5C87}" type="pres">
      <dgm:prSet presAssocID="{560FEAAD-FD8F-4CDA-A3FC-C843A4CF0C10}" presName="node" presStyleLbl="node1" presStyleIdx="4" presStyleCnt="10">
        <dgm:presLayoutVars>
          <dgm:bulletEnabled val="1"/>
        </dgm:presLayoutVars>
      </dgm:prSet>
      <dgm:spPr/>
    </dgm:pt>
    <dgm:pt modelId="{6EAC052C-897B-4B72-A990-68CF0BC689BF}" type="pres">
      <dgm:prSet presAssocID="{65515756-9864-4EAA-BF77-FA90AB6EB136}" presName="sibTrans" presStyleCnt="0"/>
      <dgm:spPr/>
    </dgm:pt>
    <dgm:pt modelId="{AC6528D6-A39D-4D3F-B3F7-CFCE2409E7A8}" type="pres">
      <dgm:prSet presAssocID="{229D8815-5457-4C3F-8E2E-6114ECF9FDAB}" presName="node" presStyleLbl="node1" presStyleIdx="5" presStyleCnt="10">
        <dgm:presLayoutVars>
          <dgm:bulletEnabled val="1"/>
        </dgm:presLayoutVars>
      </dgm:prSet>
      <dgm:spPr/>
    </dgm:pt>
    <dgm:pt modelId="{3F95C3ED-2324-41C3-809E-3A9691B0C9F2}" type="pres">
      <dgm:prSet presAssocID="{67014EE0-FE4B-464B-8B43-A2E2509540D0}" presName="sibTrans" presStyleCnt="0"/>
      <dgm:spPr/>
    </dgm:pt>
    <dgm:pt modelId="{D1036279-0B41-4472-A7CB-DAA67E2C4CB4}" type="pres">
      <dgm:prSet presAssocID="{CBEE208D-3460-4A9F-A29F-1F698EA8528F}" presName="node" presStyleLbl="node1" presStyleIdx="6" presStyleCnt="10">
        <dgm:presLayoutVars>
          <dgm:bulletEnabled val="1"/>
        </dgm:presLayoutVars>
      </dgm:prSet>
      <dgm:spPr/>
    </dgm:pt>
    <dgm:pt modelId="{A79AEB91-7139-4546-927A-937E5E244735}" type="pres">
      <dgm:prSet presAssocID="{FF55ADD3-3D56-45D5-9209-E10ECEE2B70D}" presName="sibTrans" presStyleCnt="0"/>
      <dgm:spPr/>
    </dgm:pt>
    <dgm:pt modelId="{212FD0BE-9D58-4658-B2AB-3D4891F912D1}" type="pres">
      <dgm:prSet presAssocID="{D21FDC0D-6CF2-4F76-B29C-817DFFCDBB17}" presName="node" presStyleLbl="node1" presStyleIdx="7" presStyleCnt="10">
        <dgm:presLayoutVars>
          <dgm:bulletEnabled val="1"/>
        </dgm:presLayoutVars>
      </dgm:prSet>
      <dgm:spPr/>
    </dgm:pt>
    <dgm:pt modelId="{17054B19-33C8-4DD3-B4C7-57B0A06CE83C}" type="pres">
      <dgm:prSet presAssocID="{D5F35AC8-A6B2-4845-AD07-C9BD69E90FA3}" presName="sibTrans" presStyleCnt="0"/>
      <dgm:spPr/>
    </dgm:pt>
    <dgm:pt modelId="{A37490F8-509C-47A5-B335-23DDB3C9E45E}" type="pres">
      <dgm:prSet presAssocID="{51EF8505-CE3C-4FA2-B2C6-C75D0C1DCB6F}" presName="node" presStyleLbl="node1" presStyleIdx="8" presStyleCnt="10">
        <dgm:presLayoutVars>
          <dgm:bulletEnabled val="1"/>
        </dgm:presLayoutVars>
      </dgm:prSet>
      <dgm:spPr/>
    </dgm:pt>
    <dgm:pt modelId="{46759C5E-F829-41B6-8A61-B0B2B668F66E}" type="pres">
      <dgm:prSet presAssocID="{E2584EC9-2343-4E96-B559-74B3429A4069}" presName="sibTrans" presStyleCnt="0"/>
      <dgm:spPr/>
    </dgm:pt>
    <dgm:pt modelId="{FA196E37-F0E6-43AA-A7D6-D993EFD299AE}" type="pres">
      <dgm:prSet presAssocID="{FAD0C989-0602-4F02-8619-2A4B1042B496}" presName="node" presStyleLbl="node1" presStyleIdx="9" presStyleCnt="10">
        <dgm:presLayoutVars>
          <dgm:bulletEnabled val="1"/>
        </dgm:presLayoutVars>
      </dgm:prSet>
      <dgm:spPr/>
    </dgm:pt>
  </dgm:ptLst>
  <dgm:cxnLst>
    <dgm:cxn modelId="{45A2BE04-2064-4432-8031-BF7DCF114BD8}" srcId="{FA5CFD21-1ABF-4E5D-B7E8-97C468689A54}" destId="{229D8815-5457-4C3F-8E2E-6114ECF9FDAB}" srcOrd="5" destOrd="0" parTransId="{72EDB6C8-683D-4162-A502-E754AEF0D177}" sibTransId="{67014EE0-FE4B-464B-8B43-A2E2509540D0}"/>
    <dgm:cxn modelId="{5B9ADD0B-595B-4BB0-8996-AAD655A84275}" type="presOf" srcId="{51EF8505-CE3C-4FA2-B2C6-C75D0C1DCB6F}" destId="{A37490F8-509C-47A5-B335-23DDB3C9E45E}" srcOrd="0" destOrd="0" presId="urn:microsoft.com/office/officeart/2005/8/layout/default"/>
    <dgm:cxn modelId="{A50CC522-00BB-4946-8456-B11CEBE3EFD1}" type="presOf" srcId="{560FEAAD-FD8F-4CDA-A3FC-C843A4CF0C10}" destId="{34C06621-C4B9-459D-9C77-81EDEF2C5C87}" srcOrd="0" destOrd="0" presId="urn:microsoft.com/office/officeart/2005/8/layout/default"/>
    <dgm:cxn modelId="{6A07D536-B289-41AE-A13F-67B1BE496893}" type="presOf" srcId="{CC8309CC-7804-46AF-B7BC-A3678E7877E0}" destId="{61F4ED7D-4EDD-4A37-AE03-7BAADFF492F7}" srcOrd="0" destOrd="0" presId="urn:microsoft.com/office/officeart/2005/8/layout/default"/>
    <dgm:cxn modelId="{E3E17965-95F7-42C7-B6F2-C5F7DAB1C2D8}" srcId="{FA5CFD21-1ABF-4E5D-B7E8-97C468689A54}" destId="{CC8309CC-7804-46AF-B7BC-A3678E7877E0}" srcOrd="3" destOrd="0" parTransId="{C6D42A48-3BBB-4343-A820-35797A59E206}" sibTransId="{371C1F6D-3183-4DE5-A973-1B7760E61373}"/>
    <dgm:cxn modelId="{72126767-B3D5-4F97-9869-D8B7386C5209}" type="presOf" srcId="{FA5CFD21-1ABF-4E5D-B7E8-97C468689A54}" destId="{25F4F5F5-8FFC-4211-9F44-F13E45D96390}" srcOrd="0" destOrd="0" presId="urn:microsoft.com/office/officeart/2005/8/layout/default"/>
    <dgm:cxn modelId="{2A516451-A00B-46CA-BBD8-8DA02D46B7F4}" srcId="{FA5CFD21-1ABF-4E5D-B7E8-97C468689A54}" destId="{4ACF1DF2-4C2B-476F-9FEE-690971615540}" srcOrd="1" destOrd="0" parTransId="{EF60B9B2-8F38-44EB-AB13-3722B04B76F4}" sibTransId="{612C7472-CBDC-40B9-A630-6FCCB6CAF413}"/>
    <dgm:cxn modelId="{9EF83453-64EC-40A6-A289-D8DEB10E189A}" srcId="{FA5CFD21-1ABF-4E5D-B7E8-97C468689A54}" destId="{51EF8505-CE3C-4FA2-B2C6-C75D0C1DCB6F}" srcOrd="8" destOrd="0" parTransId="{D10CE946-D5FE-43C5-856E-74E65EF8A463}" sibTransId="{E2584EC9-2343-4E96-B559-74B3429A4069}"/>
    <dgm:cxn modelId="{44F6535A-077E-49C4-B5D7-5BFEEC808932}" srcId="{FA5CFD21-1ABF-4E5D-B7E8-97C468689A54}" destId="{DB46050B-1000-44B5-A2EC-FB8C0183EA97}" srcOrd="0" destOrd="0" parTransId="{094D5B09-5AC8-4E61-A93B-819D97F0464B}" sibTransId="{0AEA4066-FD64-4372-AF03-F2F1FF0FFC45}"/>
    <dgm:cxn modelId="{E8D9E45A-CB67-44A9-8178-C476C703769D}" type="presOf" srcId="{229D8815-5457-4C3F-8E2E-6114ECF9FDAB}" destId="{AC6528D6-A39D-4D3F-B3F7-CFCE2409E7A8}" srcOrd="0" destOrd="0" presId="urn:microsoft.com/office/officeart/2005/8/layout/default"/>
    <dgm:cxn modelId="{35AE8183-C504-41F5-B432-F7ED5ABC2615}" srcId="{FA5CFD21-1ABF-4E5D-B7E8-97C468689A54}" destId="{A4E80463-6054-4A98-B2AF-EAC5289213DB}" srcOrd="2" destOrd="0" parTransId="{DE01446F-CD25-4913-B20F-6905B59E93EC}" sibTransId="{B3BB1347-60BF-47A3-847C-DF1BB7D941A0}"/>
    <dgm:cxn modelId="{48E910B5-5DCD-4E2E-B3FE-60F13CE0F5FE}" type="presOf" srcId="{CBEE208D-3460-4A9F-A29F-1F698EA8528F}" destId="{D1036279-0B41-4472-A7CB-DAA67E2C4CB4}" srcOrd="0" destOrd="0" presId="urn:microsoft.com/office/officeart/2005/8/layout/default"/>
    <dgm:cxn modelId="{4199D8C4-4429-4D69-B26D-042FE094B99A}" type="presOf" srcId="{D21FDC0D-6CF2-4F76-B29C-817DFFCDBB17}" destId="{212FD0BE-9D58-4658-B2AB-3D4891F912D1}" srcOrd="0" destOrd="0" presId="urn:microsoft.com/office/officeart/2005/8/layout/default"/>
    <dgm:cxn modelId="{F6FB8CCE-7511-4826-9104-536738193693}" type="presOf" srcId="{FAD0C989-0602-4F02-8619-2A4B1042B496}" destId="{FA196E37-F0E6-43AA-A7D6-D993EFD299AE}" srcOrd="0" destOrd="0" presId="urn:microsoft.com/office/officeart/2005/8/layout/default"/>
    <dgm:cxn modelId="{8F71CED0-5B1F-480C-8CB6-149ED7691A82}" type="presOf" srcId="{DB46050B-1000-44B5-A2EC-FB8C0183EA97}" destId="{4EDDF9C9-0558-4B18-B962-119EE1D5DB06}" srcOrd="0" destOrd="0" presId="urn:microsoft.com/office/officeart/2005/8/layout/default"/>
    <dgm:cxn modelId="{234025D1-CED4-4A26-94A3-FBE5F9747C3C}" srcId="{FA5CFD21-1ABF-4E5D-B7E8-97C468689A54}" destId="{CBEE208D-3460-4A9F-A29F-1F698EA8528F}" srcOrd="6" destOrd="0" parTransId="{35E54F75-46F3-4A91-9098-19009AE8CABE}" sibTransId="{FF55ADD3-3D56-45D5-9209-E10ECEE2B70D}"/>
    <dgm:cxn modelId="{7CA7CCDA-D9EC-459D-8775-C1621C65B7B8}" type="presOf" srcId="{4ACF1DF2-4C2B-476F-9FEE-690971615540}" destId="{23070DF0-2E5C-465B-8BF1-9EB044229326}" srcOrd="0" destOrd="0" presId="urn:microsoft.com/office/officeart/2005/8/layout/default"/>
    <dgm:cxn modelId="{AD0E53E1-525C-437A-9F07-C2AE02FC6059}" srcId="{FA5CFD21-1ABF-4E5D-B7E8-97C468689A54}" destId="{560FEAAD-FD8F-4CDA-A3FC-C843A4CF0C10}" srcOrd="4" destOrd="0" parTransId="{A83C11EA-1BF7-4A95-920B-B0260EDBCE9B}" sibTransId="{65515756-9864-4EAA-BF77-FA90AB6EB136}"/>
    <dgm:cxn modelId="{12164EEB-1A80-4769-B6A9-29AC303110FF}" type="presOf" srcId="{A4E80463-6054-4A98-B2AF-EAC5289213DB}" destId="{7FB0865A-D8C5-46C1-AECE-676DD1F88025}" srcOrd="0" destOrd="0" presId="urn:microsoft.com/office/officeart/2005/8/layout/default"/>
    <dgm:cxn modelId="{B03CDAEE-2831-45FF-9674-B6F6B36DCDD7}" srcId="{FA5CFD21-1ABF-4E5D-B7E8-97C468689A54}" destId="{D21FDC0D-6CF2-4F76-B29C-817DFFCDBB17}" srcOrd="7" destOrd="0" parTransId="{6C558585-B947-4E95-8749-FBCEC895E31A}" sibTransId="{D5F35AC8-A6B2-4845-AD07-C9BD69E90FA3}"/>
    <dgm:cxn modelId="{147DBCFD-3178-4311-9EF4-6AE2FE444601}" srcId="{FA5CFD21-1ABF-4E5D-B7E8-97C468689A54}" destId="{FAD0C989-0602-4F02-8619-2A4B1042B496}" srcOrd="9" destOrd="0" parTransId="{F309650D-48B1-4427-BDCE-48A403AC7EE0}" sibTransId="{8739893F-C3B7-4949-A164-91C99A7EBE06}"/>
    <dgm:cxn modelId="{AC60F1C0-B621-4CEC-BE83-0A13D4298EE0}" type="presParOf" srcId="{25F4F5F5-8FFC-4211-9F44-F13E45D96390}" destId="{4EDDF9C9-0558-4B18-B962-119EE1D5DB06}" srcOrd="0" destOrd="0" presId="urn:microsoft.com/office/officeart/2005/8/layout/default"/>
    <dgm:cxn modelId="{2C2C5246-BE96-4AA6-B806-D3CB35E2E4B9}" type="presParOf" srcId="{25F4F5F5-8FFC-4211-9F44-F13E45D96390}" destId="{28B9EDCB-DDA5-4CCF-8A5F-059890E6C094}" srcOrd="1" destOrd="0" presId="urn:microsoft.com/office/officeart/2005/8/layout/default"/>
    <dgm:cxn modelId="{519B0440-04EC-4B08-833E-4913740D9882}" type="presParOf" srcId="{25F4F5F5-8FFC-4211-9F44-F13E45D96390}" destId="{23070DF0-2E5C-465B-8BF1-9EB044229326}" srcOrd="2" destOrd="0" presId="urn:microsoft.com/office/officeart/2005/8/layout/default"/>
    <dgm:cxn modelId="{1423F0D9-2BEA-4C02-9A3A-DFBF7C2EB436}" type="presParOf" srcId="{25F4F5F5-8FFC-4211-9F44-F13E45D96390}" destId="{7D4A3C9B-7EFD-4648-B1D1-CF57F999C0DC}" srcOrd="3" destOrd="0" presId="urn:microsoft.com/office/officeart/2005/8/layout/default"/>
    <dgm:cxn modelId="{421AEB28-96FA-449C-8DDA-B253F7983B41}" type="presParOf" srcId="{25F4F5F5-8FFC-4211-9F44-F13E45D96390}" destId="{7FB0865A-D8C5-46C1-AECE-676DD1F88025}" srcOrd="4" destOrd="0" presId="urn:microsoft.com/office/officeart/2005/8/layout/default"/>
    <dgm:cxn modelId="{BDEFE496-F411-4225-83A7-14EBDC9FECA4}" type="presParOf" srcId="{25F4F5F5-8FFC-4211-9F44-F13E45D96390}" destId="{AC16783C-FF76-4DF7-BAF7-7EC790C50A09}" srcOrd="5" destOrd="0" presId="urn:microsoft.com/office/officeart/2005/8/layout/default"/>
    <dgm:cxn modelId="{2A7FF49A-E30B-42DC-B99F-A008C2E8B132}" type="presParOf" srcId="{25F4F5F5-8FFC-4211-9F44-F13E45D96390}" destId="{61F4ED7D-4EDD-4A37-AE03-7BAADFF492F7}" srcOrd="6" destOrd="0" presId="urn:microsoft.com/office/officeart/2005/8/layout/default"/>
    <dgm:cxn modelId="{4EE107C3-B054-4897-B74F-D8B71CF5ACDC}" type="presParOf" srcId="{25F4F5F5-8FFC-4211-9F44-F13E45D96390}" destId="{BA4A621C-7602-4964-96E2-91B640B5F884}" srcOrd="7" destOrd="0" presId="urn:microsoft.com/office/officeart/2005/8/layout/default"/>
    <dgm:cxn modelId="{2D5A56B3-BFC1-44DD-8113-0C48C57058DC}" type="presParOf" srcId="{25F4F5F5-8FFC-4211-9F44-F13E45D96390}" destId="{34C06621-C4B9-459D-9C77-81EDEF2C5C87}" srcOrd="8" destOrd="0" presId="urn:microsoft.com/office/officeart/2005/8/layout/default"/>
    <dgm:cxn modelId="{EC20DDCE-3793-4FF2-AE6B-DF56105BE6BB}" type="presParOf" srcId="{25F4F5F5-8FFC-4211-9F44-F13E45D96390}" destId="{6EAC052C-897B-4B72-A990-68CF0BC689BF}" srcOrd="9" destOrd="0" presId="urn:microsoft.com/office/officeart/2005/8/layout/default"/>
    <dgm:cxn modelId="{E288323E-AAD7-4CFB-8047-11AF1C81E5A1}" type="presParOf" srcId="{25F4F5F5-8FFC-4211-9F44-F13E45D96390}" destId="{AC6528D6-A39D-4D3F-B3F7-CFCE2409E7A8}" srcOrd="10" destOrd="0" presId="urn:microsoft.com/office/officeart/2005/8/layout/default"/>
    <dgm:cxn modelId="{DCA5D404-24EB-417F-A442-49DFFA0755F2}" type="presParOf" srcId="{25F4F5F5-8FFC-4211-9F44-F13E45D96390}" destId="{3F95C3ED-2324-41C3-809E-3A9691B0C9F2}" srcOrd="11" destOrd="0" presId="urn:microsoft.com/office/officeart/2005/8/layout/default"/>
    <dgm:cxn modelId="{35ACB4FA-D589-49AD-8B32-305A2821F0BE}" type="presParOf" srcId="{25F4F5F5-8FFC-4211-9F44-F13E45D96390}" destId="{D1036279-0B41-4472-A7CB-DAA67E2C4CB4}" srcOrd="12" destOrd="0" presId="urn:microsoft.com/office/officeart/2005/8/layout/default"/>
    <dgm:cxn modelId="{74044DAB-4540-47D0-A3C8-32C9034A4FC3}" type="presParOf" srcId="{25F4F5F5-8FFC-4211-9F44-F13E45D96390}" destId="{A79AEB91-7139-4546-927A-937E5E244735}" srcOrd="13" destOrd="0" presId="urn:microsoft.com/office/officeart/2005/8/layout/default"/>
    <dgm:cxn modelId="{74F7B2D9-9B9E-421E-9E75-65BB34EEBF05}" type="presParOf" srcId="{25F4F5F5-8FFC-4211-9F44-F13E45D96390}" destId="{212FD0BE-9D58-4658-B2AB-3D4891F912D1}" srcOrd="14" destOrd="0" presId="urn:microsoft.com/office/officeart/2005/8/layout/default"/>
    <dgm:cxn modelId="{246242DF-0B95-4875-AC0D-19C8136D5EB2}" type="presParOf" srcId="{25F4F5F5-8FFC-4211-9F44-F13E45D96390}" destId="{17054B19-33C8-4DD3-B4C7-57B0A06CE83C}" srcOrd="15" destOrd="0" presId="urn:microsoft.com/office/officeart/2005/8/layout/default"/>
    <dgm:cxn modelId="{9E21FFCA-0299-452A-99F3-EE04A8757587}" type="presParOf" srcId="{25F4F5F5-8FFC-4211-9F44-F13E45D96390}" destId="{A37490F8-509C-47A5-B335-23DDB3C9E45E}" srcOrd="16" destOrd="0" presId="urn:microsoft.com/office/officeart/2005/8/layout/default"/>
    <dgm:cxn modelId="{A9930A2D-AEA1-4956-BE15-1F105A6AE41E}" type="presParOf" srcId="{25F4F5F5-8FFC-4211-9F44-F13E45D96390}" destId="{46759C5E-F829-41B6-8A61-B0B2B668F66E}" srcOrd="17" destOrd="0" presId="urn:microsoft.com/office/officeart/2005/8/layout/default"/>
    <dgm:cxn modelId="{794637E1-46F0-4A4E-BF88-B71A2BDBBB56}" type="presParOf" srcId="{25F4F5F5-8FFC-4211-9F44-F13E45D96390}" destId="{FA196E37-F0E6-43AA-A7D6-D993EFD299A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Simplicity</a:t>
          </a: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3E9EF0-5258-46B1-B8CC-9EB2E5AAFE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Seamless Deployment and Scaling</a:t>
          </a:r>
        </a:p>
      </dgm:t>
    </dgm:pt>
    <dgm:pt modelId="{78CE88D8-A649-4E49-9735-56DA81DB10AB}" type="parTrans" cxnId="{9DCA69BF-9667-474E-A795-B669776EA2E7}">
      <dgm:prSet/>
      <dgm:spPr/>
      <dgm:t>
        <a:bodyPr/>
        <a:lstStyle/>
        <a:p>
          <a:endParaRPr lang="en-US"/>
        </a:p>
      </dgm:t>
    </dgm:pt>
    <dgm:pt modelId="{FE81A309-35DE-4EDD-A980-690895A44632}" type="sibTrans" cxnId="{9DCA69BF-9667-474E-A795-B669776EA2E7}">
      <dgm:prSet/>
      <dgm:spPr/>
      <dgm:t>
        <a:bodyPr/>
        <a:lstStyle/>
        <a:p>
          <a:endParaRPr lang="en-US"/>
        </a:p>
      </dgm:t>
    </dgm:pt>
    <dgm:pt modelId="{5F3C94D7-00E0-400C-B24B-FA0C702F7D8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Built-in Integration with AWS</a:t>
          </a:r>
        </a:p>
      </dgm:t>
    </dgm:pt>
    <dgm:pt modelId="{275D1E10-4F10-4316-86A5-4BA3DA78647A}" type="parTrans" cxnId="{8F00C5B4-EB70-4742-A198-0B5983D529AC}">
      <dgm:prSet/>
      <dgm:spPr/>
      <dgm:t>
        <a:bodyPr/>
        <a:lstStyle/>
        <a:p>
          <a:endParaRPr lang="en-US"/>
        </a:p>
      </dgm:t>
    </dgm:pt>
    <dgm:pt modelId="{CBFB826A-8D56-4BD7-B78F-DC9C00A229E4}" type="sibTrans" cxnId="{8F00C5B4-EB70-4742-A198-0B5983D529AC}">
      <dgm:prSet/>
      <dgm:spPr/>
      <dgm:t>
        <a:bodyPr/>
        <a:lstStyle/>
        <a:p>
          <a:endParaRPr lang="en-US"/>
        </a:p>
      </dgm:t>
    </dgm:pt>
    <dgm:pt modelId="{ABD6C5CD-A4A9-4FC7-94E2-9389BB4C12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 Technologies</a:t>
          </a:r>
        </a:p>
      </dgm:t>
    </dgm:pt>
    <dgm:pt modelId="{0C9557D5-60C9-471A-9A74-1D9A5453FD31}" type="parTrans" cxnId="{3AF3118D-976D-4B9D-A310-9BE33DDBC4C4}">
      <dgm:prSet/>
      <dgm:spPr/>
      <dgm:t>
        <a:bodyPr/>
        <a:lstStyle/>
        <a:p>
          <a:endParaRPr lang="en-US"/>
        </a:p>
      </dgm:t>
    </dgm:pt>
    <dgm:pt modelId="{B79EED8E-4EBE-4D2B-9BFB-58131D6EB5AE}" type="sibTrans" cxnId="{3AF3118D-976D-4B9D-A310-9BE33DDBC4C4}">
      <dgm:prSet/>
      <dgm:spPr/>
      <dgm:t>
        <a:bodyPr/>
        <a:lstStyle/>
        <a:p>
          <a:endParaRPr lang="en-US"/>
        </a:p>
      </dgm:t>
    </dgm:pt>
    <dgm:pt modelId="{BE5F4224-EC21-4A63-B6B0-4D2C4AA7A13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Cost-Effective</a:t>
          </a:r>
        </a:p>
      </dgm:t>
    </dgm:pt>
    <dgm:pt modelId="{CD737DCD-9791-46EE-9EF1-0AD0B54945D6}" type="parTrans" cxnId="{76A75966-F418-40C9-8AB7-41CF32BA2E69}">
      <dgm:prSet/>
      <dgm:spPr/>
      <dgm:t>
        <a:bodyPr/>
        <a:lstStyle/>
        <a:p>
          <a:endParaRPr lang="en-US"/>
        </a:p>
      </dgm:t>
    </dgm:pt>
    <dgm:pt modelId="{37679F91-E098-4001-86AE-30C13682B1F0}" type="sibTrans" cxnId="{76A75966-F418-40C9-8AB7-41CF32BA2E69}">
      <dgm:prSet/>
      <dgm:spPr/>
      <dgm:t>
        <a:bodyPr/>
        <a:lstStyle/>
        <a:p>
          <a:endParaRPr lang="en-US"/>
        </a:p>
      </dgm:t>
    </dgm:pt>
    <dgm:pt modelId="{3C31815C-A343-4953-884A-485875FB2615}" type="pres">
      <dgm:prSet presAssocID="{FA5CFD21-1ABF-4E5D-B7E8-97C468689A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EE70D2-D837-4C92-8994-2102787B15D5}" type="pres">
      <dgm:prSet presAssocID="{373E9EF0-5258-46B1-B8CC-9EB2E5AAFEE0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426A0DFF-5DBA-45E0-A2DA-B2DCC3824F5D}" type="pres">
      <dgm:prSet presAssocID="{373E9EF0-5258-46B1-B8CC-9EB2E5AAFEE0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0D5B4D-D287-42EE-BE40-BE5A1F49CEC2}" type="pres">
      <dgm:prSet presAssocID="{373E9EF0-5258-46B1-B8CC-9EB2E5AAFEE0}" presName="accentShape_1" presStyleCnt="0"/>
      <dgm:spPr/>
    </dgm:pt>
    <dgm:pt modelId="{466AA364-4BF9-4426-859D-EA4391B48829}" type="pres">
      <dgm:prSet presAssocID="{373E9EF0-5258-46B1-B8CC-9EB2E5AAFEE0}" presName="imageRepeatNode" presStyleLbl="node1" presStyleIdx="0" presStyleCnt="5"/>
      <dgm:spPr/>
    </dgm:pt>
    <dgm:pt modelId="{24B226DF-9A7C-460B-A92E-F6DF49A44B6A}" type="pres">
      <dgm:prSet presAssocID="{5F3C94D7-00E0-400C-B24B-FA0C702F7D8B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C24CF4B-89A9-4EEE-8FBE-3ADD9EB5CA82}" type="pres">
      <dgm:prSet presAssocID="{5F3C94D7-00E0-400C-B24B-FA0C702F7D8B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C9F0023-FBCB-497D-9A4A-1A6916010012}" type="pres">
      <dgm:prSet presAssocID="{5F3C94D7-00E0-400C-B24B-FA0C702F7D8B}" presName="accentShape_2" presStyleCnt="0"/>
      <dgm:spPr/>
    </dgm:pt>
    <dgm:pt modelId="{3A21B287-BA4B-4F51-9A52-A2587467A6AA}" type="pres">
      <dgm:prSet presAssocID="{5F3C94D7-00E0-400C-B24B-FA0C702F7D8B}" presName="imageRepeatNode" presStyleLbl="node1" presStyleIdx="1" presStyleCnt="5"/>
      <dgm:spPr/>
    </dgm:pt>
    <dgm:pt modelId="{465F5ACA-BBB2-4143-8BF1-4EDBD8036453}" type="pres">
      <dgm:prSet presAssocID="{ABD6C5CD-A4A9-4FC7-94E2-9389BB4C12E9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F5D9226F-5C21-467B-906B-13E5A00389D1}" type="pres">
      <dgm:prSet presAssocID="{ABD6C5CD-A4A9-4FC7-94E2-9389BB4C12E9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64C4F13-CFFC-4388-BB0F-EA62F8D1F7AD}" type="pres">
      <dgm:prSet presAssocID="{ABD6C5CD-A4A9-4FC7-94E2-9389BB4C12E9}" presName="accentShape_3" presStyleCnt="0"/>
      <dgm:spPr/>
    </dgm:pt>
    <dgm:pt modelId="{DD591A3C-4DE1-4308-B1E5-3E6BC5BA66EF}" type="pres">
      <dgm:prSet presAssocID="{ABD6C5CD-A4A9-4FC7-94E2-9389BB4C12E9}" presName="imageRepeatNode" presStyleLbl="node1" presStyleIdx="2" presStyleCnt="5"/>
      <dgm:spPr/>
    </dgm:pt>
    <dgm:pt modelId="{4678B344-C761-40CF-963A-0A3D409B4F01}" type="pres">
      <dgm:prSet presAssocID="{BE5F4224-EC21-4A63-B6B0-4D2C4AA7A138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85CD836-9803-4EB4-A62F-1812A739E792}" type="pres">
      <dgm:prSet presAssocID="{BE5F4224-EC21-4A63-B6B0-4D2C4AA7A138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347AEDF-D267-4DE1-B9E3-72D31BB00AE2}" type="pres">
      <dgm:prSet presAssocID="{BE5F4224-EC21-4A63-B6B0-4D2C4AA7A138}" presName="accentShape_4" presStyleCnt="0"/>
      <dgm:spPr/>
    </dgm:pt>
    <dgm:pt modelId="{A7AC82EB-1B94-493E-9947-4C4C05CD5456}" type="pres">
      <dgm:prSet presAssocID="{BE5F4224-EC21-4A63-B6B0-4D2C4AA7A138}" presName="imageRepeatNode" presStyleLbl="node1" presStyleIdx="3" presStyleCnt="5"/>
      <dgm:spPr/>
    </dgm:pt>
    <dgm:pt modelId="{C6118AFD-6B70-4E02-8673-57D825027D21}" type="pres">
      <dgm:prSet presAssocID="{DB46050B-1000-44B5-A2EC-FB8C0183EA97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9CB0F22-7313-4B90-8928-1FF536F536A9}" type="pres">
      <dgm:prSet presAssocID="{DB46050B-1000-44B5-A2EC-FB8C0183EA97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B0A2E93-0002-4016-ADB7-AC81D18CA59F}" type="pres">
      <dgm:prSet presAssocID="{DB46050B-1000-44B5-A2EC-FB8C0183EA97}" presName="accentShape_5" presStyleCnt="0"/>
      <dgm:spPr/>
    </dgm:pt>
    <dgm:pt modelId="{62E4CCD6-DF50-4CD4-AE79-2BB79EFE9CE2}" type="pres">
      <dgm:prSet presAssocID="{DB46050B-1000-44B5-A2EC-FB8C0183EA97}" presName="imageRepeatNode" presStyleLbl="node1" presStyleIdx="4" presStyleCnt="5"/>
      <dgm:spPr/>
    </dgm:pt>
  </dgm:ptLst>
  <dgm:cxnLst>
    <dgm:cxn modelId="{535AAD23-8F53-4A04-9FAE-964E729498E5}" type="presOf" srcId="{FA5CFD21-1ABF-4E5D-B7E8-97C468689A54}" destId="{3C31815C-A343-4953-884A-485875FB2615}" srcOrd="0" destOrd="0" presId="urn:microsoft.com/office/officeart/2009/3/layout/BlockDescendingList"/>
    <dgm:cxn modelId="{54007B30-2E71-41EE-A0C5-2B2BF4CBC124}" type="presOf" srcId="{DB46050B-1000-44B5-A2EC-FB8C0183EA97}" destId="{C6118AFD-6B70-4E02-8673-57D825027D21}" srcOrd="0" destOrd="0" presId="urn:microsoft.com/office/officeart/2009/3/layout/BlockDescendingList"/>
    <dgm:cxn modelId="{5F096637-B5E1-4865-A4CA-FFC74A59A3E6}" type="presOf" srcId="{373E9EF0-5258-46B1-B8CC-9EB2E5AAFEE0}" destId="{466AA364-4BF9-4426-859D-EA4391B48829}" srcOrd="1" destOrd="0" presId="urn:microsoft.com/office/officeart/2009/3/layout/BlockDescendingList"/>
    <dgm:cxn modelId="{E0C16C38-B01C-402B-8528-CA1750287740}" type="presOf" srcId="{BE5F4224-EC21-4A63-B6B0-4D2C4AA7A138}" destId="{4678B344-C761-40CF-963A-0A3D409B4F01}" srcOrd="0" destOrd="0" presId="urn:microsoft.com/office/officeart/2009/3/layout/BlockDescendingList"/>
    <dgm:cxn modelId="{0CC38C63-BF85-4E10-B1F8-C01A2D26B340}" type="presOf" srcId="{5F3C94D7-00E0-400C-B24B-FA0C702F7D8B}" destId="{3A21B287-BA4B-4F51-9A52-A2587467A6AA}" srcOrd="1" destOrd="0" presId="urn:microsoft.com/office/officeart/2009/3/layout/BlockDescendingList"/>
    <dgm:cxn modelId="{76A75966-F418-40C9-8AB7-41CF32BA2E69}" srcId="{FA5CFD21-1ABF-4E5D-B7E8-97C468689A54}" destId="{BE5F4224-EC21-4A63-B6B0-4D2C4AA7A138}" srcOrd="3" destOrd="0" parTransId="{CD737DCD-9791-46EE-9EF1-0AD0B54945D6}" sibTransId="{37679F91-E098-4001-86AE-30C13682B1F0}"/>
    <dgm:cxn modelId="{44F6535A-077E-49C4-B5D7-5BFEEC808932}" srcId="{FA5CFD21-1ABF-4E5D-B7E8-97C468689A54}" destId="{DB46050B-1000-44B5-A2EC-FB8C0183EA97}" srcOrd="4" destOrd="0" parTransId="{094D5B09-5AC8-4E61-A93B-819D97F0464B}" sibTransId="{0AEA4066-FD64-4372-AF03-F2F1FF0FFC45}"/>
    <dgm:cxn modelId="{E964A07F-805F-4504-AC4B-724AC8612F52}" type="presOf" srcId="{DB46050B-1000-44B5-A2EC-FB8C0183EA97}" destId="{62E4CCD6-DF50-4CD4-AE79-2BB79EFE9CE2}" srcOrd="1" destOrd="0" presId="urn:microsoft.com/office/officeart/2009/3/layout/BlockDescendingList"/>
    <dgm:cxn modelId="{3AF3118D-976D-4B9D-A310-9BE33DDBC4C4}" srcId="{FA5CFD21-1ABF-4E5D-B7E8-97C468689A54}" destId="{ABD6C5CD-A4A9-4FC7-94E2-9389BB4C12E9}" srcOrd="2" destOrd="0" parTransId="{0C9557D5-60C9-471A-9A74-1D9A5453FD31}" sibTransId="{B79EED8E-4EBE-4D2B-9BFB-58131D6EB5AE}"/>
    <dgm:cxn modelId="{739A8F8D-84D7-47C7-9B6D-CE80D567E43C}" type="presOf" srcId="{ABD6C5CD-A4A9-4FC7-94E2-9389BB4C12E9}" destId="{465F5ACA-BBB2-4143-8BF1-4EDBD8036453}" srcOrd="0" destOrd="0" presId="urn:microsoft.com/office/officeart/2009/3/layout/BlockDescendingList"/>
    <dgm:cxn modelId="{8F00C5B4-EB70-4742-A198-0B5983D529AC}" srcId="{FA5CFD21-1ABF-4E5D-B7E8-97C468689A54}" destId="{5F3C94D7-00E0-400C-B24B-FA0C702F7D8B}" srcOrd="1" destOrd="0" parTransId="{275D1E10-4F10-4316-86A5-4BA3DA78647A}" sibTransId="{CBFB826A-8D56-4BD7-B78F-DC9C00A229E4}"/>
    <dgm:cxn modelId="{9DCA69BF-9667-474E-A795-B669776EA2E7}" srcId="{FA5CFD21-1ABF-4E5D-B7E8-97C468689A54}" destId="{373E9EF0-5258-46B1-B8CC-9EB2E5AAFEE0}" srcOrd="0" destOrd="0" parTransId="{78CE88D8-A649-4E49-9735-56DA81DB10AB}" sibTransId="{FE81A309-35DE-4EDD-A980-690895A44632}"/>
    <dgm:cxn modelId="{D96022F2-EFE3-4443-9395-CDFC6954DE7E}" type="presOf" srcId="{373E9EF0-5258-46B1-B8CC-9EB2E5AAFEE0}" destId="{C8EE70D2-D837-4C92-8994-2102787B15D5}" srcOrd="0" destOrd="0" presId="urn:microsoft.com/office/officeart/2009/3/layout/BlockDescendingList"/>
    <dgm:cxn modelId="{F1C429F7-3A16-4EEA-AA3F-BBC9412A6FC3}" type="presOf" srcId="{5F3C94D7-00E0-400C-B24B-FA0C702F7D8B}" destId="{24B226DF-9A7C-460B-A92E-F6DF49A44B6A}" srcOrd="0" destOrd="0" presId="urn:microsoft.com/office/officeart/2009/3/layout/BlockDescendingList"/>
    <dgm:cxn modelId="{8E24A9F7-58FF-4C51-A0A1-74CC8C34EFDE}" type="presOf" srcId="{BE5F4224-EC21-4A63-B6B0-4D2C4AA7A138}" destId="{A7AC82EB-1B94-493E-9947-4C4C05CD5456}" srcOrd="1" destOrd="0" presId="urn:microsoft.com/office/officeart/2009/3/layout/BlockDescendingList"/>
    <dgm:cxn modelId="{0C4DBAF7-8357-4601-87A5-48BA274A5434}" type="presOf" srcId="{ABD6C5CD-A4A9-4FC7-94E2-9389BB4C12E9}" destId="{DD591A3C-4DE1-4308-B1E5-3E6BC5BA66EF}" srcOrd="1" destOrd="0" presId="urn:microsoft.com/office/officeart/2009/3/layout/BlockDescendingList"/>
    <dgm:cxn modelId="{7B440F42-DC37-43E0-BC78-088F9AB713F0}" type="presParOf" srcId="{3C31815C-A343-4953-884A-485875FB2615}" destId="{C8EE70D2-D837-4C92-8994-2102787B15D5}" srcOrd="0" destOrd="0" presId="urn:microsoft.com/office/officeart/2009/3/layout/BlockDescendingList"/>
    <dgm:cxn modelId="{FBEA3D4C-898D-469E-9FA2-F374A67C7454}" type="presParOf" srcId="{3C31815C-A343-4953-884A-485875FB2615}" destId="{426A0DFF-5DBA-45E0-A2DA-B2DCC3824F5D}" srcOrd="1" destOrd="0" presId="urn:microsoft.com/office/officeart/2009/3/layout/BlockDescendingList"/>
    <dgm:cxn modelId="{12EAE38C-B992-4585-895F-32163B9784C5}" type="presParOf" srcId="{3C31815C-A343-4953-884A-485875FB2615}" destId="{070D5B4D-D287-42EE-BE40-BE5A1F49CEC2}" srcOrd="2" destOrd="0" presId="urn:microsoft.com/office/officeart/2009/3/layout/BlockDescendingList"/>
    <dgm:cxn modelId="{967193A0-57B4-4B11-87F9-2AFEACE1E22D}" type="presParOf" srcId="{070D5B4D-D287-42EE-BE40-BE5A1F49CEC2}" destId="{466AA364-4BF9-4426-859D-EA4391B48829}" srcOrd="0" destOrd="0" presId="urn:microsoft.com/office/officeart/2009/3/layout/BlockDescendingList"/>
    <dgm:cxn modelId="{55E2EF75-BDE4-42AE-BC93-99DE7C7C1444}" type="presParOf" srcId="{3C31815C-A343-4953-884A-485875FB2615}" destId="{24B226DF-9A7C-460B-A92E-F6DF49A44B6A}" srcOrd="3" destOrd="0" presId="urn:microsoft.com/office/officeart/2009/3/layout/BlockDescendingList"/>
    <dgm:cxn modelId="{85A79BB9-8A0B-4A3D-944E-549DB4F81EB9}" type="presParOf" srcId="{3C31815C-A343-4953-884A-485875FB2615}" destId="{AC24CF4B-89A9-4EEE-8FBE-3ADD9EB5CA82}" srcOrd="4" destOrd="0" presId="urn:microsoft.com/office/officeart/2009/3/layout/BlockDescendingList"/>
    <dgm:cxn modelId="{ECBF205B-DED4-48F0-A514-41F76961D652}" type="presParOf" srcId="{3C31815C-A343-4953-884A-485875FB2615}" destId="{5C9F0023-FBCB-497D-9A4A-1A6916010012}" srcOrd="5" destOrd="0" presId="urn:microsoft.com/office/officeart/2009/3/layout/BlockDescendingList"/>
    <dgm:cxn modelId="{C820B86C-638B-4A8A-98E9-96B79AFF4CC1}" type="presParOf" srcId="{5C9F0023-FBCB-497D-9A4A-1A6916010012}" destId="{3A21B287-BA4B-4F51-9A52-A2587467A6AA}" srcOrd="0" destOrd="0" presId="urn:microsoft.com/office/officeart/2009/3/layout/BlockDescendingList"/>
    <dgm:cxn modelId="{B2F81F06-379E-40AB-90ED-7F792F0CFEF8}" type="presParOf" srcId="{3C31815C-A343-4953-884A-485875FB2615}" destId="{465F5ACA-BBB2-4143-8BF1-4EDBD8036453}" srcOrd="6" destOrd="0" presId="urn:microsoft.com/office/officeart/2009/3/layout/BlockDescendingList"/>
    <dgm:cxn modelId="{F45FDC2D-7EF5-40C0-AA91-A09EC41AC3BC}" type="presParOf" srcId="{3C31815C-A343-4953-884A-485875FB2615}" destId="{F5D9226F-5C21-467B-906B-13E5A00389D1}" srcOrd="7" destOrd="0" presId="urn:microsoft.com/office/officeart/2009/3/layout/BlockDescendingList"/>
    <dgm:cxn modelId="{5635CE6E-0770-4628-AD5F-38689F1E168B}" type="presParOf" srcId="{3C31815C-A343-4953-884A-485875FB2615}" destId="{C64C4F13-CFFC-4388-BB0F-EA62F8D1F7AD}" srcOrd="8" destOrd="0" presId="urn:microsoft.com/office/officeart/2009/3/layout/BlockDescendingList"/>
    <dgm:cxn modelId="{27EDB05C-A85B-4C63-87AA-CCC0271C5D2F}" type="presParOf" srcId="{C64C4F13-CFFC-4388-BB0F-EA62F8D1F7AD}" destId="{DD591A3C-4DE1-4308-B1E5-3E6BC5BA66EF}" srcOrd="0" destOrd="0" presId="urn:microsoft.com/office/officeart/2009/3/layout/BlockDescendingList"/>
    <dgm:cxn modelId="{9ACB3C46-400F-4558-8908-BDF1BF3D2682}" type="presParOf" srcId="{3C31815C-A343-4953-884A-485875FB2615}" destId="{4678B344-C761-40CF-963A-0A3D409B4F01}" srcOrd="9" destOrd="0" presId="urn:microsoft.com/office/officeart/2009/3/layout/BlockDescendingList"/>
    <dgm:cxn modelId="{3ACAD49C-03FE-459E-AD0A-274F08E86B8F}" type="presParOf" srcId="{3C31815C-A343-4953-884A-485875FB2615}" destId="{F85CD836-9803-4EB4-A62F-1812A739E792}" srcOrd="10" destOrd="0" presId="urn:microsoft.com/office/officeart/2009/3/layout/BlockDescendingList"/>
    <dgm:cxn modelId="{6CDBA257-2862-4667-ACA5-D553964F864A}" type="presParOf" srcId="{3C31815C-A343-4953-884A-485875FB2615}" destId="{D347AEDF-D267-4DE1-B9E3-72D31BB00AE2}" srcOrd="11" destOrd="0" presId="urn:microsoft.com/office/officeart/2009/3/layout/BlockDescendingList"/>
    <dgm:cxn modelId="{DAF8F712-3BEB-44C5-ADA4-8EC8BB75EB9B}" type="presParOf" srcId="{D347AEDF-D267-4DE1-B9E3-72D31BB00AE2}" destId="{A7AC82EB-1B94-493E-9947-4C4C05CD5456}" srcOrd="0" destOrd="0" presId="urn:microsoft.com/office/officeart/2009/3/layout/BlockDescendingList"/>
    <dgm:cxn modelId="{5A1E57C6-27E8-444E-91D4-089BD67D9F9A}" type="presParOf" srcId="{3C31815C-A343-4953-884A-485875FB2615}" destId="{C6118AFD-6B70-4E02-8673-57D825027D21}" srcOrd="12" destOrd="0" presId="urn:microsoft.com/office/officeart/2009/3/layout/BlockDescendingList"/>
    <dgm:cxn modelId="{A9842112-10C6-4E28-8059-AC0F3451D381}" type="presParOf" srcId="{3C31815C-A343-4953-884A-485875FB2615}" destId="{A9CB0F22-7313-4B90-8928-1FF536F536A9}" srcOrd="13" destOrd="0" presId="urn:microsoft.com/office/officeart/2009/3/layout/BlockDescendingList"/>
    <dgm:cxn modelId="{F86208A1-AB0A-4CD3-B11A-BB9C0527FE91}" type="presParOf" srcId="{3C31815C-A343-4953-884A-485875FB2615}" destId="{4B0A2E93-0002-4016-ADB7-AC81D18CA59F}" srcOrd="14" destOrd="0" presId="urn:microsoft.com/office/officeart/2009/3/layout/BlockDescendingList"/>
    <dgm:cxn modelId="{535B758E-E1E8-4462-B73E-5CB4E70B49E8}" type="presParOf" srcId="{4B0A2E93-0002-4016-ADB7-AC81D18CA59F}" destId="{62E4CCD6-DF50-4CD4-AE79-2BB79EFE9CE2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A863E-AD87-480E-A7E0-A0EC9D8F739E}">
      <dsp:nvSpPr>
        <dsp:cNvPr id="0" name=""/>
        <dsp:cNvSpPr/>
      </dsp:nvSpPr>
      <dsp:spPr>
        <a:xfrm>
          <a:off x="3221021" y="1820320"/>
          <a:ext cx="1298235" cy="1298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AWS</a:t>
          </a:r>
        </a:p>
      </dsp:txBody>
      <dsp:txXfrm>
        <a:off x="3411143" y="2010442"/>
        <a:ext cx="917991" cy="917991"/>
      </dsp:txXfrm>
    </dsp:sp>
    <dsp:sp modelId="{A2F0CC23-AC33-4F7B-BBB8-EE62425065C1}">
      <dsp:nvSpPr>
        <dsp:cNvPr id="0" name=""/>
        <dsp:cNvSpPr/>
      </dsp:nvSpPr>
      <dsp:spPr>
        <a:xfrm rot="16200000">
          <a:off x="3732527" y="1347764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1477328"/>
        <a:ext cx="192657" cy="264839"/>
      </dsp:txXfrm>
    </dsp:sp>
    <dsp:sp modelId="{A577E2B5-1EC4-4A3D-B231-3EFFDE349AD2}">
      <dsp:nvSpPr>
        <dsp:cNvPr id="0" name=""/>
        <dsp:cNvSpPr/>
      </dsp:nvSpPr>
      <dsp:spPr>
        <a:xfrm>
          <a:off x="3221021" y="2793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Functionality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192915"/>
        <a:ext cx="917991" cy="917991"/>
      </dsp:txXfrm>
    </dsp:sp>
    <dsp:sp modelId="{DBAB15DF-4790-4FB4-8EEA-A4E499F46D2A}">
      <dsp:nvSpPr>
        <dsp:cNvPr id="0" name=""/>
        <dsp:cNvSpPr/>
      </dsp:nvSpPr>
      <dsp:spPr>
        <a:xfrm rot="19800000">
          <a:off x="4512793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1907173"/>
        <a:ext cx="192657" cy="264839"/>
      </dsp:txXfrm>
    </dsp:sp>
    <dsp:sp modelId="{AB3D0110-31C1-4F9B-821C-D3DE469ED55D}">
      <dsp:nvSpPr>
        <dsp:cNvPr id="0" name=""/>
        <dsp:cNvSpPr/>
      </dsp:nvSpPr>
      <dsp:spPr>
        <a:xfrm>
          <a:off x="4795046" y="911557"/>
          <a:ext cx="1298235" cy="1298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Largest Community of Customers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1101679"/>
        <a:ext cx="917991" cy="917991"/>
      </dsp:txXfrm>
    </dsp:sp>
    <dsp:sp modelId="{68F04E81-2DCE-4077-B15C-FA897584D43A}">
      <dsp:nvSpPr>
        <dsp:cNvPr id="0" name=""/>
        <dsp:cNvSpPr/>
      </dsp:nvSpPr>
      <dsp:spPr>
        <a:xfrm rot="1800000">
          <a:off x="4512793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2766863"/>
        <a:ext cx="192657" cy="264839"/>
      </dsp:txXfrm>
    </dsp:sp>
    <dsp:sp modelId="{4CE37D73-E439-4B47-AC77-78409EEB52D0}">
      <dsp:nvSpPr>
        <dsp:cNvPr id="0" name=""/>
        <dsp:cNvSpPr/>
      </dsp:nvSpPr>
      <dsp:spPr>
        <a:xfrm>
          <a:off x="4795046" y="2729084"/>
          <a:ext cx="1298235" cy="12982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Secure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2919206"/>
        <a:ext cx="917991" cy="917991"/>
      </dsp:txXfrm>
    </dsp:sp>
    <dsp:sp modelId="{791870D7-4B14-4150-B2BC-71BEF0B77CAD}">
      <dsp:nvSpPr>
        <dsp:cNvPr id="0" name=""/>
        <dsp:cNvSpPr/>
      </dsp:nvSpPr>
      <dsp:spPr>
        <a:xfrm rot="5400000">
          <a:off x="3732527" y="3149712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3196709"/>
        <a:ext cx="192657" cy="264839"/>
      </dsp:txXfrm>
    </dsp:sp>
    <dsp:sp modelId="{E45144E7-9F51-4D76-90AC-7AAE2AB75E1C}">
      <dsp:nvSpPr>
        <dsp:cNvPr id="0" name=""/>
        <dsp:cNvSpPr/>
      </dsp:nvSpPr>
      <dsp:spPr>
        <a:xfrm>
          <a:off x="3221021" y="3637848"/>
          <a:ext cx="1298235" cy="12982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Fastest Pace of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3827970"/>
        <a:ext cx="917991" cy="917991"/>
      </dsp:txXfrm>
    </dsp:sp>
    <dsp:sp modelId="{E75E7463-23AD-453F-85DE-C90DC731F93D}">
      <dsp:nvSpPr>
        <dsp:cNvPr id="0" name=""/>
        <dsp:cNvSpPr/>
      </dsp:nvSpPr>
      <dsp:spPr>
        <a:xfrm rot="9000000">
          <a:off x="2952260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2766863"/>
        <a:ext cx="192657" cy="264839"/>
      </dsp:txXfrm>
    </dsp:sp>
    <dsp:sp modelId="{1F20C938-371D-438C-B6D9-40BB6B2B6DF3}">
      <dsp:nvSpPr>
        <dsp:cNvPr id="0" name=""/>
        <dsp:cNvSpPr/>
      </dsp:nvSpPr>
      <dsp:spPr>
        <a:xfrm>
          <a:off x="1646997" y="2729084"/>
          <a:ext cx="1298235" cy="12982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Proven Operational Expertise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2919206"/>
        <a:ext cx="917991" cy="917991"/>
      </dsp:txXfrm>
    </dsp:sp>
    <dsp:sp modelId="{05FC5CE0-9B48-48A9-BB1C-74B8A5643E52}">
      <dsp:nvSpPr>
        <dsp:cNvPr id="0" name=""/>
        <dsp:cNvSpPr/>
      </dsp:nvSpPr>
      <dsp:spPr>
        <a:xfrm rot="12600000">
          <a:off x="2952260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1907173"/>
        <a:ext cx="192657" cy="264839"/>
      </dsp:txXfrm>
    </dsp:sp>
    <dsp:sp modelId="{29B2BFB2-8CD0-4BEC-BC16-7B8EF3A5D844}">
      <dsp:nvSpPr>
        <dsp:cNvPr id="0" name=""/>
        <dsp:cNvSpPr/>
      </dsp:nvSpPr>
      <dsp:spPr>
        <a:xfrm>
          <a:off x="1646997" y="911557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Power Customer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1101679"/>
        <a:ext cx="917991" cy="917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8DEE9-877A-4585-93C8-0CA33047565C}">
      <dsp:nvSpPr>
        <dsp:cNvPr id="0" name=""/>
        <dsp:cNvSpPr/>
      </dsp:nvSpPr>
      <dsp:spPr>
        <a:xfrm>
          <a:off x="4517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81F9-C99D-4977-AE64-7831BA7B8637}">
      <dsp:nvSpPr>
        <dsp:cNvPr id="0" name=""/>
        <dsp:cNvSpPr/>
      </dsp:nvSpPr>
      <dsp:spPr>
        <a:xfrm>
          <a:off x="4517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Compute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17" y="1649718"/>
        <a:ext cx="2149802" cy="797576"/>
      </dsp:txXfrm>
    </dsp:sp>
    <dsp:sp modelId="{438F1C47-EB46-4E6D-AFB6-8B8A997825E7}">
      <dsp:nvSpPr>
        <dsp:cNvPr id="0" name=""/>
        <dsp:cNvSpPr/>
      </dsp:nvSpPr>
      <dsp:spPr>
        <a:xfrm>
          <a:off x="2369391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C9386-DE19-44E0-AC1D-A1220F4EBCD1}">
      <dsp:nvSpPr>
        <dsp:cNvPr id="0" name=""/>
        <dsp:cNvSpPr/>
      </dsp:nvSpPr>
      <dsp:spPr>
        <a:xfrm>
          <a:off x="2369391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Storage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69391" y="1649718"/>
        <a:ext cx="2149802" cy="797576"/>
      </dsp:txXfrm>
    </dsp:sp>
    <dsp:sp modelId="{C91F2A68-685B-4327-AC92-C833A1B836FB}">
      <dsp:nvSpPr>
        <dsp:cNvPr id="0" name=""/>
        <dsp:cNvSpPr/>
      </dsp:nvSpPr>
      <dsp:spPr>
        <a:xfrm>
          <a:off x="4734264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F65B4-C3E1-4253-9559-4DC9EBB0F340}">
      <dsp:nvSpPr>
        <dsp:cNvPr id="0" name=""/>
        <dsp:cNvSpPr/>
      </dsp:nvSpPr>
      <dsp:spPr>
        <a:xfrm>
          <a:off x="4734264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Database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734264" y="1649718"/>
        <a:ext cx="2149802" cy="797576"/>
      </dsp:txXfrm>
    </dsp:sp>
    <dsp:sp modelId="{9C9A187C-227C-42D4-BA07-D74941CE72AA}">
      <dsp:nvSpPr>
        <dsp:cNvPr id="0" name=""/>
        <dsp:cNvSpPr/>
      </dsp:nvSpPr>
      <dsp:spPr>
        <a:xfrm>
          <a:off x="7099138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53ED9-4F02-4017-A4C4-0B49A02D6509}">
      <dsp:nvSpPr>
        <dsp:cNvPr id="0" name=""/>
        <dsp:cNvSpPr/>
      </dsp:nvSpPr>
      <dsp:spPr>
        <a:xfrm>
          <a:off x="7099138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Migration</a:t>
          </a:r>
        </a:p>
      </dsp:txBody>
      <dsp:txXfrm>
        <a:off x="7099138" y="1649718"/>
        <a:ext cx="2149802" cy="797576"/>
      </dsp:txXfrm>
    </dsp:sp>
    <dsp:sp modelId="{B7E035DD-257E-4527-B55F-DB476F5ADA7D}">
      <dsp:nvSpPr>
        <dsp:cNvPr id="0" name=""/>
        <dsp:cNvSpPr/>
      </dsp:nvSpPr>
      <dsp:spPr>
        <a:xfrm>
          <a:off x="4517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E81AB-CF07-498F-AE42-FC3EBAC66A9A}">
      <dsp:nvSpPr>
        <dsp:cNvPr id="0" name=""/>
        <dsp:cNvSpPr/>
      </dsp:nvSpPr>
      <dsp:spPr>
        <a:xfrm>
          <a:off x="4517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Network and Content Delivery</a:t>
          </a:r>
        </a:p>
      </dsp:txBody>
      <dsp:txXfrm>
        <a:off x="4517" y="4143490"/>
        <a:ext cx="2149802" cy="797576"/>
      </dsp:txXfrm>
    </dsp:sp>
    <dsp:sp modelId="{05B4EA07-A405-41F8-9328-BD0D4427A7D3}">
      <dsp:nvSpPr>
        <dsp:cNvPr id="0" name=""/>
        <dsp:cNvSpPr/>
      </dsp:nvSpPr>
      <dsp:spPr>
        <a:xfrm>
          <a:off x="2369391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C3591-FAEA-4F24-A9A6-60280C439F4A}">
      <dsp:nvSpPr>
        <dsp:cNvPr id="0" name=""/>
        <dsp:cNvSpPr/>
      </dsp:nvSpPr>
      <dsp:spPr>
        <a:xfrm>
          <a:off x="2369391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/>
            <a:t>Management Tools</a:t>
          </a:r>
          <a:endParaRPr lang="en-US" sz="1800" b="0" i="0" kern="1200" dirty="0"/>
        </a:p>
      </dsp:txBody>
      <dsp:txXfrm>
        <a:off x="2369391" y="4143490"/>
        <a:ext cx="2149802" cy="797576"/>
      </dsp:txXfrm>
    </dsp:sp>
    <dsp:sp modelId="{848B58B4-0E56-42A2-BF30-A7BAFA6B08AF}">
      <dsp:nvSpPr>
        <dsp:cNvPr id="0" name=""/>
        <dsp:cNvSpPr/>
      </dsp:nvSpPr>
      <dsp:spPr>
        <a:xfrm>
          <a:off x="4734264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A123D-C980-4C0B-B726-938F81817D9D}">
      <dsp:nvSpPr>
        <dsp:cNvPr id="0" name=""/>
        <dsp:cNvSpPr/>
      </dsp:nvSpPr>
      <dsp:spPr>
        <a:xfrm>
          <a:off x="4734264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Security &amp; Identity Compliance</a:t>
          </a:r>
        </a:p>
      </dsp:txBody>
      <dsp:txXfrm>
        <a:off x="4734264" y="4143490"/>
        <a:ext cx="2149802" cy="797576"/>
      </dsp:txXfrm>
    </dsp:sp>
    <dsp:sp modelId="{A24629DE-350B-406B-A77A-2FDA69B81C7A}">
      <dsp:nvSpPr>
        <dsp:cNvPr id="0" name=""/>
        <dsp:cNvSpPr/>
      </dsp:nvSpPr>
      <dsp:spPr>
        <a:xfrm>
          <a:off x="7099138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8EAC-FB69-4E4C-B17C-E663A35986C3}">
      <dsp:nvSpPr>
        <dsp:cNvPr id="0" name=""/>
        <dsp:cNvSpPr/>
      </dsp:nvSpPr>
      <dsp:spPr>
        <a:xfrm>
          <a:off x="7099138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Messaging</a:t>
          </a:r>
        </a:p>
      </dsp:txBody>
      <dsp:txXfrm>
        <a:off x="7099138" y="4143490"/>
        <a:ext cx="2149802" cy="797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F9C9-0558-4B18-B962-119EE1D5DB06}">
      <dsp:nvSpPr>
        <dsp:cNvPr id="0" name=""/>
        <dsp:cNvSpPr/>
      </dsp:nvSpPr>
      <dsp:spPr>
        <a:xfrm>
          <a:off x="2571" y="277130"/>
          <a:ext cx="2039803" cy="1223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Pricing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277130"/>
        <a:ext cx="2039803" cy="1223881"/>
      </dsp:txXfrm>
    </dsp:sp>
    <dsp:sp modelId="{23070DF0-2E5C-465B-8BF1-9EB044229326}">
      <dsp:nvSpPr>
        <dsp:cNvPr id="0" name=""/>
        <dsp:cNvSpPr/>
      </dsp:nvSpPr>
      <dsp:spPr>
        <a:xfrm>
          <a:off x="2246354" y="277130"/>
          <a:ext cx="2039803" cy="1223881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Flexibility &amp; Scalability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277130"/>
        <a:ext cx="2039803" cy="1223881"/>
      </dsp:txXfrm>
    </dsp:sp>
    <dsp:sp modelId="{7FB0865A-D8C5-46C1-AECE-676DD1F88025}">
      <dsp:nvSpPr>
        <dsp:cNvPr id="0" name=""/>
        <dsp:cNvSpPr/>
      </dsp:nvSpPr>
      <dsp:spPr>
        <a:xfrm>
          <a:off x="4490138" y="277130"/>
          <a:ext cx="2039803" cy="1223881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Global Architecture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277130"/>
        <a:ext cx="2039803" cy="1223881"/>
      </dsp:txXfrm>
    </dsp:sp>
    <dsp:sp modelId="{61F4ED7D-4EDD-4A37-AE03-7BAADFF492F7}">
      <dsp:nvSpPr>
        <dsp:cNvPr id="0" name=""/>
        <dsp:cNvSpPr/>
      </dsp:nvSpPr>
      <dsp:spPr>
        <a:xfrm>
          <a:off x="6733921" y="277130"/>
          <a:ext cx="2039803" cy="122388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PaaS Offerings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277130"/>
        <a:ext cx="2039803" cy="1223881"/>
      </dsp:txXfrm>
    </dsp:sp>
    <dsp:sp modelId="{34C06621-C4B9-459D-9C77-81EDEF2C5C87}">
      <dsp:nvSpPr>
        <dsp:cNvPr id="0" name=""/>
        <dsp:cNvSpPr/>
      </dsp:nvSpPr>
      <dsp:spPr>
        <a:xfrm>
          <a:off x="2571" y="1704993"/>
          <a:ext cx="2039803" cy="1223881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Consistency &amp; Reliability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1704993"/>
        <a:ext cx="2039803" cy="1223881"/>
      </dsp:txXfrm>
    </dsp:sp>
    <dsp:sp modelId="{AC6528D6-A39D-4D3F-B3F7-CFCE2409E7A8}">
      <dsp:nvSpPr>
        <dsp:cNvPr id="0" name=""/>
        <dsp:cNvSpPr/>
      </dsp:nvSpPr>
      <dsp:spPr>
        <a:xfrm>
          <a:off x="2246354" y="1704993"/>
          <a:ext cx="2039803" cy="1223881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Scheduling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1704993"/>
        <a:ext cx="2039803" cy="1223881"/>
      </dsp:txXfrm>
    </dsp:sp>
    <dsp:sp modelId="{D1036279-0B41-4472-A7CB-DAA67E2C4CB4}">
      <dsp:nvSpPr>
        <dsp:cNvPr id="0" name=""/>
        <dsp:cNvSpPr/>
      </dsp:nvSpPr>
      <dsp:spPr>
        <a:xfrm>
          <a:off x="4490138" y="1704993"/>
          <a:ext cx="2039803" cy="122388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Customization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1704993"/>
        <a:ext cx="2039803" cy="1223881"/>
      </dsp:txXfrm>
    </dsp:sp>
    <dsp:sp modelId="{212FD0BE-9D58-4658-B2AB-3D4891F912D1}">
      <dsp:nvSpPr>
        <dsp:cNvPr id="0" name=""/>
        <dsp:cNvSpPr/>
      </dsp:nvSpPr>
      <dsp:spPr>
        <a:xfrm>
          <a:off x="6733921" y="1704993"/>
          <a:ext cx="2039803" cy="1223881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Recovery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1704993"/>
        <a:ext cx="2039803" cy="1223881"/>
      </dsp:txXfrm>
    </dsp:sp>
    <dsp:sp modelId="{A37490F8-509C-47A5-B335-23DDB3C9E45E}">
      <dsp:nvSpPr>
        <dsp:cNvPr id="0" name=""/>
        <dsp:cNvSpPr/>
      </dsp:nvSpPr>
      <dsp:spPr>
        <a:xfrm>
          <a:off x="2246354" y="3132855"/>
          <a:ext cx="2039803" cy="1223881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Security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3132855"/>
        <a:ext cx="2039803" cy="1223881"/>
      </dsp:txXfrm>
    </dsp:sp>
    <dsp:sp modelId="{FA196E37-F0E6-43AA-A7D6-D993EFD299AE}">
      <dsp:nvSpPr>
        <dsp:cNvPr id="0" name=""/>
        <dsp:cNvSpPr/>
      </dsp:nvSpPr>
      <dsp:spPr>
        <a:xfrm>
          <a:off x="4490138" y="3132855"/>
          <a:ext cx="2039803" cy="122388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API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3132855"/>
        <a:ext cx="2039803" cy="1223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CCD6-DF50-4CD4-AE79-2BB79EFE9CE2}">
      <dsp:nvSpPr>
        <dsp:cNvPr id="0" name=""/>
        <dsp:cNvSpPr/>
      </dsp:nvSpPr>
      <dsp:spPr>
        <a:xfrm>
          <a:off x="6985931" y="2316934"/>
          <a:ext cx="1543750" cy="2161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Simplicity</a:t>
          </a:r>
        </a:p>
      </dsp:txBody>
      <dsp:txXfrm rot="16200000">
        <a:off x="7311089" y="3088812"/>
        <a:ext cx="1945132" cy="401375"/>
      </dsp:txXfrm>
    </dsp:sp>
    <dsp:sp modelId="{A7AC82EB-1B94-493E-9947-4C4C05CD5456}">
      <dsp:nvSpPr>
        <dsp:cNvPr id="0" name=""/>
        <dsp:cNvSpPr/>
      </dsp:nvSpPr>
      <dsp:spPr>
        <a:xfrm>
          <a:off x="5300882" y="1767025"/>
          <a:ext cx="1543750" cy="27111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Cost-Effective</a:t>
          </a:r>
        </a:p>
      </dsp:txBody>
      <dsp:txXfrm rot="16200000">
        <a:off x="5378582" y="2786362"/>
        <a:ext cx="2440050" cy="401375"/>
      </dsp:txXfrm>
    </dsp:sp>
    <dsp:sp modelId="{DD591A3C-4DE1-4308-B1E5-3E6BC5BA66EF}">
      <dsp:nvSpPr>
        <dsp:cNvPr id="0" name=""/>
        <dsp:cNvSpPr/>
      </dsp:nvSpPr>
      <dsp:spPr>
        <a:xfrm>
          <a:off x="3616711" y="1207959"/>
          <a:ext cx="1543750" cy="3270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Input Technologies</a:t>
          </a:r>
        </a:p>
      </dsp:txBody>
      <dsp:txXfrm rot="16200000">
        <a:off x="3442831" y="2478876"/>
        <a:ext cx="2943209" cy="401375"/>
      </dsp:txXfrm>
    </dsp:sp>
    <dsp:sp modelId="{3A21B287-BA4B-4F51-9A52-A2587467A6AA}">
      <dsp:nvSpPr>
        <dsp:cNvPr id="0" name=""/>
        <dsp:cNvSpPr/>
      </dsp:nvSpPr>
      <dsp:spPr>
        <a:xfrm>
          <a:off x="1931662" y="658050"/>
          <a:ext cx="1543750" cy="38201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Built-in Integration with AWS</a:t>
          </a:r>
        </a:p>
      </dsp:txBody>
      <dsp:txXfrm rot="16200000">
        <a:off x="1510323" y="2176426"/>
        <a:ext cx="3438127" cy="401375"/>
      </dsp:txXfrm>
    </dsp:sp>
    <dsp:sp modelId="{466AA364-4BF9-4426-859D-EA4391B48829}">
      <dsp:nvSpPr>
        <dsp:cNvPr id="0" name=""/>
        <dsp:cNvSpPr/>
      </dsp:nvSpPr>
      <dsp:spPr>
        <a:xfrm>
          <a:off x="246613" y="136487"/>
          <a:ext cx="1543750" cy="4339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Seamless Deployment and Scaling</a:t>
          </a:r>
        </a:p>
      </dsp:txBody>
      <dsp:txXfrm rot="16200000">
        <a:off x="-408643" y="1888782"/>
        <a:ext cx="3905964" cy="40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0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373 165 24575,'37'2'0,"0"2"0,60 13 0,-22-2 0,45 2 0,222 3 0,-332-20 0,-3-1 0,-1 1 0,0 0 0,0 1 0,1 0 0,6 1 0,-12 1 0,-8-1 0,-15 3 0,-406 27 0,266-24 0,-355 9 0,983-18 0,-448 1 0,10 0 0,42-5 0,-63 5 0,-1-1 0,0 0 0,0-1 0,0 0 0,0 0 0,0 0 0,0-1 0,0 1 0,0-1 0,-1-1 0,0 1 0,8-7 0,-12 9 0,-1 1 0,1-1 0,-1 1 0,1 0 0,-1-1 0,1 1 0,-1-1 0,0 0 0,1 1 0,-1-1 0,0 1 0,1-1 0,-1 1 0,0-1 0,0 0 0,0 1 0,1-1 0,-1 0 0,0 1 0,0-1 0,0 1 0,0-1 0,0 0 0,0 1 0,0-1 0,-1 0 0,1 1 0,0-1 0,0 0 0,0 1 0,-1-1 0,1 0 0,-2 0 0,1-1 0,0 1 0,-1-1 0,1 1 0,-1 0 0,1 0 0,-1 0 0,0 0 0,0 0 0,-3-1 0,-46-11 0,-24 8 0,-10-1 0,79 5 0,-1 0 0,1-1 0,-1 1 0,1-1 0,0-1 0,0 1 0,0-1 0,0 0 0,-9-7 0,14 10 0,1 0 0,-1-1 0,0 1 0,1-1 0,-1 1 0,0-1 0,1 1 0,-1-1 0,0 0 0,1 1 0,-1-1 0,1 0 0,-1 1 0,1-1 0,-1 0 0,1 0 0,0 0 0,-1 1 0,1-1 0,0 0 0,0 0 0,0 0 0,0 0 0,-1 1 0,1-1 0,0 0 0,0 0 0,1 0 0,-1 0 0,0 0 0,0 0 0,0 1 0,0-1 0,1 0 0,-1 0 0,0 0 0,1 1 0,-1-1 0,2-1 0,1-1 0,0-1 0,1 2 0,-1-1 0,1 0 0,0 1 0,5-3 0,-1 0 0,-4-1 0,-13 4 0,-16 4 0,-45 14 0,55-12 0,1 0 0,-1-1 0,0 0 0,0-1 0,-17-1 0,30 0 0,1-1 0,-1-1 0,1 1 0,-1 0 0,1 0 0,-1-1 0,1 1 0,-1 0 0,1-1 0,0 1 0,-1-1 0,1 0 0,0 0 0,0 1 0,-1-1 0,1 0 0,0 0 0,0 0 0,0 0 0,0 0 0,0 0 0,0-1 0,0 1 0,1 0 0,-2-2 0,1 0 0,0 0 0,0-1 0,1 1 0,0 0 0,-1 0 0,1 0 0,0 0 0,0-1 0,1 1 0,-1 0 0,2-4 0,1-6 0,1 0 0,1 0 0,0 1 0,11-19 0,-16 31 0,1-1 0,0 0 0,0 0 0,0 0 0,0 1 0,0-1 0,0 0 0,0 1 0,0-1 0,0 1 0,0-1 0,0 1 0,0 0 0,0-1 0,0 1 0,0 0 0,0 0 0,0 0 0,1 0 0,-1 0 0,0 0 0,0 0 0,0 0 0,0 0 0,0 0 0,1 1 0,-1-1 0,0 0 0,0 1 0,0-1 0,0 1 0,0-1 0,1 2 0,1-1 0,0 1 0,0 0 0,0-1 0,0 1 0,0 0 0,-1 1 0,1-1 0,-1 1 0,1-1 0,1 4 0,-1 0 0,0 1 0,-1-1 0,0 1 0,0 0 0,-1 0 0,0 0 0,0 0 0,0 0 0,-1 0 0,0 1 0,-1-1 0,1 0 0,-1 0 0,-1 0 0,1 0 0,-1-1 0,0 1 0,-6 11 0,4-8 0,-1 0 0,0 0 0,0-1 0,-1 0 0,0 1 0,-1-2 0,0 1 0,-1-1 0,1 0 0,-2-1 0,-11 9 0,19-15 0,-1 0 0,0 0 0,0 0 0,0 0 0,0 0 0,0 0 0,0-1 0,0 1 0,0-1 0,0 1 0,0-1 0,-1 0 0,1 0 0,0 0 0,0 0 0,0 0 0,0-1 0,-5 0 0,7 1 0,-1-1 0,1 1 0,0 0 0,-1 0 0,1-1 0,-1 1 0,1 0 0,-1-1 0,1 1 0,0-1 0,-1 1 0,1 0 0,0-1 0,-1 1 0,1-1 0,0 1 0,0-1 0,-1 1 0,1-1 0,0 1 0,0-1 0,0 1 0,0-1 0,0 1 0,0-1 0,0 0 0,0-1 0,0 0 0,1 1 0,-1-1 0,1 1 0,-1-1 0,1 1 0,0-1 0,0 1 0,0-1 0,0 1 0,0 0 0,0-1 0,1 0 0,4-4 0,0 0 0,1 1 0,-1 0 0,10-5 0,-12 8 0,0 0 0,0-1 0,-1 1 0,1-1 0,-1 1 0,1-1 0,-1-1 0,0 1 0,0 0 0,0-1 0,0 1 0,-1-1 0,0 0 0,1 0 0,-1 0 0,-1 0 0,4-8 0,-2-38 0,-2 17 0,-2 32 0,1 0 0,0 1 0,0-1 0,0 1 0,1-1 0,-1 0 0,0 1 0,0-1 0,0 1 0,0-1 0,0 0 0,1 1 0,-1-1 0,0 1 0,1-1 0,-1 1 0,0-1 0,1 1 0,-1-1 0,0 1 0,1 0 0,-1-1 0,1 1 0,-1-1 0,1 1 0,-1 0 0,1-1 0,-1 1 0,1 0 0,-1 0 0,1 0 0,0-1 0,-1 1 0,1 0 0,-1 0 0,1 0 0,0 0 0,-1 0 0,1 0 0,-1 0 0,1 0 0,0 0 0,-1 0 0,1 0 0,-1 1 0,1-1 0,-1 0 0,1 0 0,0 0 0,-1 1 0,1-1 0,-1 0 0,1 1 0,-1-1 0,1 1 0,0 0 0,2 1 0,0 0 0,0 0 0,0 0 0,-1 1 0,1-1 0,0 1 0,3 5 0,-2 0 0,-1 0 0,0 0 0,0 0 0,-1 0 0,0 0 0,0 1 0,-1-1 0,0 1 0,-1-1 0,0 1 0,0-1 0,-1 0 0,0 1 0,-3 14 0,4-22 0,0-1 0,-1 1 0,1 0 0,0 0 0,0 0 0,0-1 0,-1 1 0,1 0 0,-1 0 0,1-1 0,0 1 0,-1 0 0,1-1 0,-1 1 0,1 0 0,-1-1 0,0 1 0,1-1 0,-1 1 0,0-1 0,1 1 0,-1-1 0,0 1 0,0-1 0,1 0 0,-1 1 0,0-1 0,0 0 0,0 0 0,1 0 0,-1 1 0,0-1 0,0 0 0,0 0 0,0 0 0,1 0 0,-1-1 0,0 1 0,-1 0 0,1-1 0,-1 0 0,1 0 0,0 0 0,0 0 0,0-1 0,0 1 0,0 0 0,0 0 0,0-1 0,0 1 0,0-1 0,1 1 0,-1-1 0,0 1 0,1-1 0,-1 1 0,1-1 0,0 0 0,0 1 0,-1-3 0,1-2 0,0 0 0,1 0 0,0 0 0,0 0 0,0 0 0,0 1 0,1-1 0,0 0 0,0 1 0,1-1 0,-1 1 0,1-1 0,1 1 0,4-6 0,-2 3 0,0 0 0,1 1 0,-1 0 0,2 1 0,-1-1 0,1 1 0,0 1 0,10-6 0,-3 6-78,-10 9 273,-6-2-301,1 0 1,-1-1-1,1 1 0,-1-1 0,0 1 0,0-1 0,0 1 0,0-1 0,0 1 0,0-1 1,0 0-1,0 1 0,-2 0 0,-10 10-6720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3:03.5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1150 250 24575,'-11'2'0,"19"1"0,26 5 0,-34-8 0,557 77 0,-480-74 0,-109-17 0,-109-16 0,-227-19 0,336 47 0,1-2 0,-63-15 0,62 12 0,0 2 0,-1 0 0,1 3 0,-59 2 0,-40-3 0,127 3 0,1-1 0,-1 1 0,0-1 0,1 0 0,-1 0 0,1 0 0,-1-1 0,1 1 0,0-1 0,-5-3 0,8 5 0,-1-1 0,1 1 0,0 0 0,-1-1 0,1 1 0,-1 0 0,1-1 0,0 1 0,-1-1 0,1 1 0,0-1 0,0 1 0,0-1 0,-1 1 0,1-1 0,0 1 0,0-1 0,0 0 0,0 1 0,0-1 0,0 1 0,0-1 0,0 1 0,0-1 0,0 1 0,0-1 0,0 0 0,1-1 0,0 1 0,0 0 0,0-1 0,0 1 0,0 0 0,0-1 0,1 1 0,-1 0 0,0 0 0,1 0 0,-1 0 0,1 0 0,-1 1 0,2-2 0,21-8 0,-1 0 0,2 1 0,48-10 0,86-6 0,-114 18 0,210-27 0,-205 25 0,-34 5 0,0 1 0,20-1 0,440 2 0,-240 4 0,-212 0 0,1 1 0,-1 1 0,1 1 0,41 15 0,-21-6 0,-44-14 0,35 11 0,0-1 0,1-2 0,0-1 0,0-2 0,39-1 0,-25-5 0,75 1 0,-124 0 0,-1 0 0,1 0 0,-1 0 0,1 0 0,-1 1 0,1-1 0,-1 0 0,1 1 0,-1-1 0,1 1 0,-1 0 0,0-1 0,1 1 0,-1 0 0,0 0 0,0 0 0,0 0 0,1 0 0,-1 0 0,0 0 0,0 0 0,0 0 0,0 2 0,0-2 0,-1-1 0,0 1 0,0-1 0,0 1 0,0-1 0,0 1 0,0 0 0,0-1 0,0 1 0,-1-1 0,1 1 0,0-1 0,0 1 0,0-1 0,-1 1 0,1 0 0,0-1 0,0 0 0,-1 1 0,1-1 0,-1 1 0,0 0 0,-20 11 0,-57 11 0,-2-3 0,-86 10 0,103-20 0,-72 8 0,-1-7 0,-166-6 0,214-5 0,823 0 0,-1344-12 0,91 1 0,344 10 0,-452 2 0,589 2 0,1 1 0,-1 1 0,-44 14 0,-103 40 0,65-18 0,98-35 0,9-3 0,0 1 0,1 0 0,-1 0 0,-10 7 0,21-7 0,9 0 0,19 0 0,627 24 0,-563-29 0,163-22 0,-203 13 0,0-1 0,-2-3 0,1-1 0,78-39 0,-28 8 0,2 4 0,1 4 0,186-40 0,-145 55 0,-87 18 0,-26 3 0,-71-3 0,-341-15 0,-359-38 0,678 50-1365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Salient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Features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AWS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88" y="1655172"/>
            <a:ext cx="4130180" cy="4572000"/>
          </a:xfrm>
        </p:spPr>
        <p:txBody>
          <a:bodyPr/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89599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4266242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414318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4394246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49B8A-565E-B385-4053-638650EF24A3}"/>
              </a:ext>
            </a:extLst>
          </p:cNvPr>
          <p:cNvSpPr/>
          <p:nvPr/>
        </p:nvSpPr>
        <p:spPr>
          <a:xfrm>
            <a:off x="8132261" y="18923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D5144-D785-C86E-36BB-FE5D0FB0C5BC}"/>
              </a:ext>
            </a:extLst>
          </p:cNvPr>
          <p:cNvSpPr/>
          <p:nvPr/>
        </p:nvSpPr>
        <p:spPr>
          <a:xfrm>
            <a:off x="10702448" y="188060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565168-EB11-1B6E-FF64-BD59BF373BBE}"/>
              </a:ext>
            </a:extLst>
          </p:cNvPr>
          <p:cNvSpPr/>
          <p:nvPr/>
        </p:nvSpPr>
        <p:spPr>
          <a:xfrm>
            <a:off x="7750403" y="218418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18369-5668-9E6C-13A4-EE69B89ECA28}"/>
              </a:ext>
            </a:extLst>
          </p:cNvPr>
          <p:cNvSpPr/>
          <p:nvPr/>
        </p:nvSpPr>
        <p:spPr>
          <a:xfrm>
            <a:off x="10096009" y="2191946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55B55-1C99-C11F-7A1D-642BF78D30AC}"/>
              </a:ext>
            </a:extLst>
          </p:cNvPr>
          <p:cNvSpPr/>
          <p:nvPr/>
        </p:nvSpPr>
        <p:spPr>
          <a:xfrm>
            <a:off x="10702448" y="416521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3D0209-7A69-DC46-111F-C21F7D33E941}"/>
              </a:ext>
            </a:extLst>
          </p:cNvPr>
          <p:cNvSpPr/>
          <p:nvPr/>
        </p:nvSpPr>
        <p:spPr>
          <a:xfrm>
            <a:off x="8130394" y="41411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67867D-1939-DF36-A908-56751DA5B1F2}"/>
              </a:ext>
            </a:extLst>
          </p:cNvPr>
          <p:cNvSpPr/>
          <p:nvPr/>
        </p:nvSpPr>
        <p:spPr>
          <a:xfrm>
            <a:off x="9584185" y="4405433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68773E-B6D5-2AC2-497A-2AC33BB0C479}"/>
              </a:ext>
            </a:extLst>
          </p:cNvPr>
          <p:cNvSpPr/>
          <p:nvPr/>
        </p:nvSpPr>
        <p:spPr>
          <a:xfrm>
            <a:off x="7746022" y="442093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EF568C-42D0-F8FC-BC06-A31F792E0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4" grpId="0" animBg="1"/>
      <p:bldP spid="5" grpId="0" animBg="1"/>
      <p:bldP spid="6" grpId="0"/>
      <p:bldP spid="8" grpId="0"/>
      <p:bldP spid="12" grpId="0" animBg="1"/>
      <p:bldP spid="13" grpId="0" animBg="1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Amazon Web Services (AWS)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World’s Most Comprehensive and Widely Adopted Service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817224"/>
              </p:ext>
            </p:extLst>
          </p:nvPr>
        </p:nvGraphicFramePr>
        <p:xfrm>
          <a:off x="-233693" y="1871330"/>
          <a:ext cx="7740279" cy="4938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ADB48178-2EF2-9CC0-A545-CC367929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17" y="2385235"/>
            <a:ext cx="4527260" cy="339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7117B87-3A19-0A9C-B1CD-A79A548CD4C6}"/>
              </a:ext>
            </a:extLst>
          </p:cNvPr>
          <p:cNvSpPr/>
          <p:nvPr/>
        </p:nvSpPr>
        <p:spPr>
          <a:xfrm>
            <a:off x="6564581" y="4077491"/>
            <a:ext cx="1208014" cy="503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F90B3-6447-1B51-4935-40C31D7E6E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flipV="1">
            <a:off x="10497254" y="5348176"/>
            <a:ext cx="1694746" cy="1509823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9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7A863E-AD87-480E-A7E0-A0EC9D8F7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F0CC23-AC33-4F7B-BBB8-EE6242506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77E2B5-1EC4-4A3D-B231-3EFFDE349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AB15DF-4790-4FB4-8EEA-A4E499F4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D0110-31C1-4F9B-821C-D3DE469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F04E81-2DCE-4077-B15C-FA897584D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37D73-E439-4B47-AC77-78409EEB5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870D7-4B14-4150-B2BC-71BEF0B77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5144E7-9F51-4D76-90AC-7AAE2AB75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E7463-23AD-453F-85DE-C90DC731F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20C938-371D-438C-B6D9-40BB6B2B6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C5CE0-9B48-48A9-BB1C-74B8A564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2BFB2-8CD0-4BEC-BC16-7B8EF3A5D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Services Provided by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AWS is Offering More than 200 Services in Domain i.e.,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50132"/>
              </p:ext>
            </p:extLst>
          </p:nvPr>
        </p:nvGraphicFramePr>
        <p:xfrm>
          <a:off x="1587260" y="1747520"/>
          <a:ext cx="9253459" cy="510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3551942-24FA-359A-686D-DEB199E697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122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8DEE9-877A-4585-93C8-0CA330475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4E81F9-C99D-4977-AE64-7831BA7B8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8F1C47-EB46-4E6D-AFB6-8B8A99782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8C9386-DE19-44E0-AC1D-A1220F4E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F2A68-685B-4327-AC92-C833A1B8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F65B4-C3E1-4253-9559-4DC9EBB0F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9A187C-227C-42D4-BA07-D74941CE7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D53ED9-4F02-4017-A4C4-0B49A02D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35DD-257E-4527-B55F-DB476F5AD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BE81AB-CF07-498F-AE42-FC3EBAC6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B4EA07-A405-41F8-9328-BD0D4427A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FC3591-FAEA-4F24-A9A6-60280C439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8B58B4-0E56-42A2-BF30-A7BAFA6B0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A123D-C980-4C0B-B726-938F81817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629DE-350B-406B-A77A-2FDA69B81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198EAC-FB69-4E4C-B17C-E663A3598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Salient Features of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Features of AWS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891003"/>
              </p:ext>
            </p:extLst>
          </p:nvPr>
        </p:nvGraphicFramePr>
        <p:xfrm>
          <a:off x="1314002" y="1772131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09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DDF9C9-0558-4B18-B962-119EE1D5D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070DF0-2E5C-465B-8BF1-9EB044229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B0865A-D8C5-46C1-AECE-676DD1F88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F4ED7D-4EDD-4A37-AE03-7BAADFF4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C06621-C4B9-459D-9C77-81EDEF2C5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6528D6-A39D-4D3F-B3F7-CFCE2409E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036279-0B41-4472-A7CB-DAA67E2C4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2FD0BE-9D58-4658-B2AB-3D4891F91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490F8-509C-47A5-B335-23DDB3C9E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196E37-F0E6-43AA-A7D6-D993EFD29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D8FFBF0-3B83-3670-DD51-222F67BE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133600"/>
            <a:ext cx="11239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Benefits of 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Benefits of Amazon Lex Bot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110320"/>
              </p:ext>
            </p:extLst>
          </p:nvPr>
        </p:nvGraphicFramePr>
        <p:xfrm>
          <a:off x="1381114" y="1942825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78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Conceptual Framework of Amazon Lex Bot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75178" y="-13608"/>
            <a:ext cx="2116822" cy="1885844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14:cNvPr>
              <p14:cNvContentPartPr/>
              <p14:nvPr/>
            </p14:nvContentPartPr>
            <p14:xfrm>
              <a:off x="8962587" y="197484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3947" y="1966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14:cNvPr>
              <p14:cNvContentPartPr/>
              <p14:nvPr/>
            </p14:nvContentPartPr>
            <p14:xfrm>
              <a:off x="8785467" y="1915805"/>
              <a:ext cx="409320" cy="11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6827" y="1907165"/>
                <a:ext cx="426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02F5B-B20B-0C5C-AFE2-4708182E1F93}"/>
              </a:ext>
            </a:extLst>
          </p:cNvPr>
          <p:cNvGrpSpPr/>
          <p:nvPr/>
        </p:nvGrpSpPr>
        <p:grpSpPr>
          <a:xfrm>
            <a:off x="717420" y="1722858"/>
            <a:ext cx="10393960" cy="4316490"/>
            <a:chOff x="-1612807" y="1811172"/>
            <a:chExt cx="11053775" cy="4546718"/>
          </a:xfrm>
        </p:grpSpPr>
        <p:pic>
          <p:nvPicPr>
            <p:cNvPr id="4098" name="Picture 2" descr="usecase - Amazon Lex - Edureka">
              <a:extLst>
                <a:ext uri="{FF2B5EF4-FFF2-40B4-BE49-F238E27FC236}">
                  <a16:creationId xmlns:a16="http://schemas.microsoft.com/office/drawing/2014/main" id="{2E90683D-081C-8347-B0E5-5F6A82E9FF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t="1654" r="638" b="3723"/>
            <a:stretch/>
          </p:blipFill>
          <p:spPr bwMode="auto">
            <a:xfrm>
              <a:off x="-1612807" y="1811172"/>
              <a:ext cx="11053775" cy="454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14:cNvPr>
                <p14:cNvContentPartPr/>
                <p14:nvPr/>
              </p14:nvContentPartPr>
              <p14:xfrm>
                <a:off x="8239707" y="1885925"/>
                <a:ext cx="1091520" cy="17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2707" y="1819587"/>
                  <a:ext cx="1225136" cy="3040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16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162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Amazon Web Services (AWS)</vt:lpstr>
      <vt:lpstr>Services Provided by AWS</vt:lpstr>
      <vt:lpstr>Salient Features of AWS</vt:lpstr>
      <vt:lpstr>Amazon Lex Bot</vt:lpstr>
      <vt:lpstr>Benefits of Amazon Lex Bot</vt:lpstr>
      <vt:lpstr>Conceptual Framework of Amazon Lex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285</cp:revision>
  <dcterms:created xsi:type="dcterms:W3CDTF">2022-06-22T08:29:07Z</dcterms:created>
  <dcterms:modified xsi:type="dcterms:W3CDTF">2023-04-29T07:03:00Z</dcterms:modified>
</cp:coreProperties>
</file>