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6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B9438-0D7A-454F-95D5-B5DEE55815DA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71DE-D41B-49CD-A92E-4874A5175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2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00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06F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406FB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188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>
            <a:off x="6388100" y="6480176"/>
            <a:ext cx="2844800" cy="3016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9CEC7117-368B-4A59-8CDF-EBA27A230039}" type="datetimeFigureOut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Garamond"/>
                <a:sym typeface="Garamond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4/29/2023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>
            <a:off x="609601" y="6481764"/>
            <a:ext cx="5679017" cy="300037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10119785" y="6481764"/>
            <a:ext cx="670983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A02820F9-8192-4DCB-8DD4-B357BCE7BB57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663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13" name="Google Shape;13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1000457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670" y="943019"/>
            <a:ext cx="11964300" cy="16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ct val="100000"/>
              <a:buFont typeface="Arial"/>
              <a:buNone/>
              <a:tabLst/>
              <a:defRPr/>
            </a:pPr>
            <a:r>
              <a:rPr kumimoji="0" lang="en-US" sz="6600" b="1" i="0" u="none" strike="noStrike" kern="0" cap="none" spc="0" normalizeH="0" baseline="0" noProof="0" dirty="0">
                <a:ln>
                  <a:noFill/>
                </a:ln>
                <a:solidFill>
                  <a:srgbClr val="406FBA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Chatbots Development with </a:t>
            </a:r>
            <a:r>
              <a:rPr lang="en-US" sz="6600" b="1" kern="0">
                <a:solidFill>
                  <a:srgbClr val="406FBA"/>
                </a:solidFill>
                <a:latin typeface="Garamond"/>
                <a:ea typeface="Garamond"/>
                <a:cs typeface="Garamond"/>
                <a:sym typeface="Garamond"/>
              </a:rPr>
              <a:t>Amazon Lex</a:t>
            </a:r>
            <a:endParaRPr kumimoji="0" lang="en-US" sz="6600" b="1" i="0" u="none" strike="noStrike" kern="0" cap="none" spc="0" normalizeH="0" baseline="0" noProof="0" dirty="0">
              <a:ln>
                <a:noFill/>
              </a:ln>
              <a:solidFill>
                <a:srgbClr val="406FBA"/>
              </a:solidFill>
              <a:effectLst/>
              <a:uLnTx/>
              <a:uFillTx/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0" name="Google Shape;40;p1"/>
          <p:cNvSpPr txBox="1"/>
          <p:nvPr/>
        </p:nvSpPr>
        <p:spPr>
          <a:xfrm>
            <a:off x="227670" y="3498212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About the Instructor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2" name="Google Shape;40;p1">
            <a:extLst>
              <a:ext uri="{FF2B5EF4-FFF2-40B4-BE49-F238E27FC236}">
                <a16:creationId xmlns:a16="http://schemas.microsoft.com/office/drawing/2014/main" id="{E6B6D38F-7456-39C6-4980-3A886BC3FB25}"/>
              </a:ext>
            </a:extLst>
          </p:cNvPr>
          <p:cNvSpPr txBox="1"/>
          <p:nvPr/>
        </p:nvSpPr>
        <p:spPr>
          <a:xfrm>
            <a:off x="227670" y="3975055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About AI Science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3" name="Google Shape;40;p1">
            <a:extLst>
              <a:ext uri="{FF2B5EF4-FFF2-40B4-BE49-F238E27FC236}">
                <a16:creationId xmlns:a16="http://schemas.microsoft.com/office/drawing/2014/main" id="{8D1C4092-536E-F2C1-1D60-C61BAC387C4D}"/>
              </a:ext>
            </a:extLst>
          </p:cNvPr>
          <p:cNvSpPr txBox="1"/>
          <p:nvPr/>
        </p:nvSpPr>
        <p:spPr>
          <a:xfrm>
            <a:off x="227670" y="4451897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Descriptive Course Outline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76297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5110"/>
            <a:ext cx="10972800" cy="1399032"/>
          </a:xfrm>
        </p:spPr>
        <p:txBody>
          <a:bodyPr/>
          <a:lstStyle/>
          <a:p>
            <a:r>
              <a:rPr lang="en-US" dirty="0"/>
              <a:t>In this Course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ADF15EA2-A91D-1430-1FD2-8DD06BFED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094" y="1469732"/>
            <a:ext cx="4130180" cy="475909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Amazon Web Services (AWS)</a:t>
            </a:r>
            <a:br>
              <a:rPr lang="en-US" dirty="0"/>
            </a:br>
            <a:endParaRPr lang="en-US" dirty="0"/>
          </a:p>
          <a:p>
            <a:r>
              <a:rPr lang="en-US" dirty="0"/>
              <a:t>Amazon Lex Bot</a:t>
            </a:r>
            <a:br>
              <a:rPr lang="en-US" dirty="0"/>
            </a:br>
            <a:endParaRPr lang="en-US" dirty="0"/>
          </a:p>
          <a:p>
            <a:r>
              <a:rPr lang="en-US" dirty="0"/>
              <a:t>Chatbot Development with Amazon Lex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Connecting Amazon Lex with Amazon Lambda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Integrating Twilio with Amazon Lex Chatbot</a:t>
            </a:r>
            <a:br>
              <a:rPr lang="en-US" dirty="0"/>
            </a:br>
            <a:endParaRPr lang="en-US" dirty="0"/>
          </a:p>
          <a:p>
            <a:r>
              <a:rPr lang="en-US" dirty="0"/>
              <a:t>Website Integration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Response Cards</a:t>
            </a:r>
          </a:p>
          <a:p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4561D11-44C0-82D6-EA22-F9B806EECDB4}"/>
              </a:ext>
            </a:extLst>
          </p:cNvPr>
          <p:cNvSpPr/>
          <p:nvPr/>
        </p:nvSpPr>
        <p:spPr>
          <a:xfrm>
            <a:off x="5370539" y="1866892"/>
            <a:ext cx="1407765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Overview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67116A4-D59E-989B-6651-D95EF97C1A01}"/>
              </a:ext>
            </a:extLst>
          </p:cNvPr>
          <p:cNvCxnSpPr>
            <a:cxnSpLocks/>
          </p:cNvCxnSpPr>
          <p:nvPr/>
        </p:nvCxnSpPr>
        <p:spPr>
          <a:xfrm>
            <a:off x="4911545" y="1670791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E447B9C3-4A25-9277-3B5F-4A6A9D91A458}"/>
              </a:ext>
            </a:extLst>
          </p:cNvPr>
          <p:cNvSpPr/>
          <p:nvPr/>
        </p:nvSpPr>
        <p:spPr>
          <a:xfrm>
            <a:off x="5685174" y="1564469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43BE527-C808-08AB-0CE4-3878795BD28D}"/>
              </a:ext>
            </a:extLst>
          </p:cNvPr>
          <p:cNvCxnSpPr>
            <a:cxnSpLocks/>
          </p:cNvCxnSpPr>
          <p:nvPr/>
        </p:nvCxnSpPr>
        <p:spPr>
          <a:xfrm>
            <a:off x="4911545" y="2424565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5F0C5EB0-86AC-5C9C-7B33-BCD31208F9A2}"/>
              </a:ext>
            </a:extLst>
          </p:cNvPr>
          <p:cNvSpPr/>
          <p:nvPr/>
        </p:nvSpPr>
        <p:spPr>
          <a:xfrm>
            <a:off x="5685174" y="2301510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1C47DB5-B4FF-CE82-3942-4D5BFC22FD85}"/>
              </a:ext>
            </a:extLst>
          </p:cNvPr>
          <p:cNvSpPr/>
          <p:nvPr/>
        </p:nvSpPr>
        <p:spPr>
          <a:xfrm>
            <a:off x="5370539" y="2552569"/>
            <a:ext cx="1407764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Overview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1CAF58F-A83D-6985-7C60-FF1C9AB39F39}"/>
              </a:ext>
            </a:extLst>
          </p:cNvPr>
          <p:cNvSpPr/>
          <p:nvPr/>
        </p:nvSpPr>
        <p:spPr>
          <a:xfrm>
            <a:off x="8149039" y="1569670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598D8BF-5B84-1B1E-EFCA-BE9BDD0EC5E3}"/>
              </a:ext>
            </a:extLst>
          </p:cNvPr>
          <p:cNvSpPr/>
          <p:nvPr/>
        </p:nvSpPr>
        <p:spPr>
          <a:xfrm>
            <a:off x="10719226" y="1557894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A6E52F49-B6DB-63DD-9A7A-E5BD7C2FB853}"/>
              </a:ext>
            </a:extLst>
          </p:cNvPr>
          <p:cNvSpPr/>
          <p:nvPr/>
        </p:nvSpPr>
        <p:spPr>
          <a:xfrm>
            <a:off x="7767181" y="1861474"/>
            <a:ext cx="1407765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Services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2B760B9C-39D8-4691-BC7B-494D10E26038}"/>
              </a:ext>
            </a:extLst>
          </p:cNvPr>
          <p:cNvSpPr/>
          <p:nvPr/>
        </p:nvSpPr>
        <p:spPr>
          <a:xfrm>
            <a:off x="10112787" y="1869239"/>
            <a:ext cx="1638166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Salient Features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B5191B8-5461-3916-A969-3A1F3B928FA1}"/>
              </a:ext>
            </a:extLst>
          </p:cNvPr>
          <p:cNvSpPr/>
          <p:nvPr/>
        </p:nvSpPr>
        <p:spPr>
          <a:xfrm>
            <a:off x="10719226" y="2323541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7C42A37-A662-121E-6CE4-9ECD1278DD29}"/>
              </a:ext>
            </a:extLst>
          </p:cNvPr>
          <p:cNvSpPr/>
          <p:nvPr/>
        </p:nvSpPr>
        <p:spPr>
          <a:xfrm>
            <a:off x="8147172" y="2299462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B1A46282-7D7A-FAF5-604D-1D93131FE7F4}"/>
              </a:ext>
            </a:extLst>
          </p:cNvPr>
          <p:cNvSpPr/>
          <p:nvPr/>
        </p:nvSpPr>
        <p:spPr>
          <a:xfrm>
            <a:off x="9600963" y="2579262"/>
            <a:ext cx="2449170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Conceptual Framework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38311C3-C107-BB38-4B01-675C6118AFAF}"/>
              </a:ext>
            </a:extLst>
          </p:cNvPr>
          <p:cNvSpPr/>
          <p:nvPr/>
        </p:nvSpPr>
        <p:spPr>
          <a:xfrm>
            <a:off x="7762800" y="2579262"/>
            <a:ext cx="1407764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Benefits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72FF414-4F82-DD4A-4E7B-13452C3A39F5}"/>
              </a:ext>
            </a:extLst>
          </p:cNvPr>
          <p:cNvCxnSpPr>
            <a:cxnSpLocks/>
          </p:cNvCxnSpPr>
          <p:nvPr/>
        </p:nvCxnSpPr>
        <p:spPr>
          <a:xfrm>
            <a:off x="4999221" y="4512196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>
            <a:extLst>
              <a:ext uri="{FF2B5EF4-FFF2-40B4-BE49-F238E27FC236}">
                <a16:creationId xmlns:a16="http://schemas.microsoft.com/office/drawing/2014/main" id="{6A12DD45-1966-19E0-AA6F-00754A824F83}"/>
              </a:ext>
            </a:extLst>
          </p:cNvPr>
          <p:cNvSpPr/>
          <p:nvPr/>
        </p:nvSpPr>
        <p:spPr>
          <a:xfrm>
            <a:off x="5772850" y="4405874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C98F1EE7-D325-9809-A2F3-F22FC43F30AC}"/>
              </a:ext>
            </a:extLst>
          </p:cNvPr>
          <p:cNvSpPr/>
          <p:nvPr/>
        </p:nvSpPr>
        <p:spPr>
          <a:xfrm>
            <a:off x="8236715" y="4405874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B10403BA-B1AF-668B-0DB0-5F4B324B5F19}"/>
              </a:ext>
            </a:extLst>
          </p:cNvPr>
          <p:cNvSpPr/>
          <p:nvPr/>
        </p:nvSpPr>
        <p:spPr>
          <a:xfrm>
            <a:off x="5458213" y="4653882"/>
            <a:ext cx="2531889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Overview</a:t>
            </a: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9AC7BD2B-9395-DD7C-239E-91A4C3B823B1}"/>
              </a:ext>
            </a:extLst>
          </p:cNvPr>
          <p:cNvSpPr/>
          <p:nvPr/>
        </p:nvSpPr>
        <p:spPr>
          <a:xfrm>
            <a:off x="7850191" y="4660523"/>
            <a:ext cx="1029147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Process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86112A11-F567-8198-D5E3-73169FB24DAE}"/>
              </a:ext>
            </a:extLst>
          </p:cNvPr>
          <p:cNvSpPr/>
          <p:nvPr/>
        </p:nvSpPr>
        <p:spPr>
          <a:xfrm>
            <a:off x="10806902" y="4428438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2AF68342-B100-362D-27B8-AB00689A33FD}"/>
              </a:ext>
            </a:extLst>
          </p:cNvPr>
          <p:cNvSpPr/>
          <p:nvPr/>
        </p:nvSpPr>
        <p:spPr>
          <a:xfrm>
            <a:off x="10382080" y="4689215"/>
            <a:ext cx="1029147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Hands on</a:t>
            </a:r>
          </a:p>
        </p:txBody>
      </p:sp>
      <p:sp>
        <p:nvSpPr>
          <p:cNvPr id="183" name="Right Brace 182">
            <a:extLst>
              <a:ext uri="{FF2B5EF4-FFF2-40B4-BE49-F238E27FC236}">
                <a16:creationId xmlns:a16="http://schemas.microsoft.com/office/drawing/2014/main" id="{E81DA118-90CB-7C4F-6105-7A61F037EC94}"/>
              </a:ext>
            </a:extLst>
          </p:cNvPr>
          <p:cNvSpPr/>
          <p:nvPr/>
        </p:nvSpPr>
        <p:spPr>
          <a:xfrm>
            <a:off x="4647501" y="2783518"/>
            <a:ext cx="247266" cy="344530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ibbon: Tilted Up 183">
            <a:extLst>
              <a:ext uri="{FF2B5EF4-FFF2-40B4-BE49-F238E27FC236}">
                <a16:creationId xmlns:a16="http://schemas.microsoft.com/office/drawing/2014/main" id="{2572EA12-F0C7-7A59-D5BA-E1532780F46F}"/>
              </a:ext>
            </a:extLst>
          </p:cNvPr>
          <p:cNvSpPr/>
          <p:nvPr/>
        </p:nvSpPr>
        <p:spPr>
          <a:xfrm>
            <a:off x="7297236" y="3478577"/>
            <a:ext cx="1767056" cy="580381"/>
          </a:xfrm>
          <a:prstGeom prst="ribbon2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Hands on</a:t>
            </a:r>
          </a:p>
        </p:txBody>
      </p:sp>
    </p:spTree>
    <p:extLst>
      <p:ext uri="{BB962C8B-B14F-4D97-AF65-F5344CB8AC3E}">
        <p14:creationId xmlns:p14="http://schemas.microsoft.com/office/powerpoint/2010/main" val="326597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 animBg="1"/>
      <p:bldP spid="26" grpId="0" animBg="1"/>
      <p:bldP spid="34" grpId="0"/>
      <p:bldP spid="35" grpId="0" animBg="1"/>
      <p:bldP spid="36" grpId="0" animBg="1"/>
      <p:bldP spid="37" grpId="0"/>
      <p:bldP spid="38" grpId="0"/>
      <p:bldP spid="39" grpId="0" animBg="1"/>
      <p:bldP spid="40" grpId="0" animBg="1"/>
      <p:bldP spid="41" grpId="0"/>
      <p:bldP spid="42" grpId="0"/>
      <p:bldP spid="121" grpId="0" animBg="1"/>
      <p:bldP spid="122" grpId="0" animBg="1"/>
      <p:bldP spid="123" grpId="0"/>
      <p:bldP spid="124" grpId="0"/>
      <p:bldP spid="125" grpId="0" animBg="1"/>
      <p:bldP spid="126" grpId="0"/>
      <p:bldP spid="183" grpId="0" animBg="1"/>
      <p:bldP spid="184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</TotalTime>
  <Words>68</Words>
  <Application>Microsoft Office PowerPoint</Application>
  <PresentationFormat>Widescreen</PresentationFormat>
  <Paragraphs>23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Garamond</vt:lpstr>
      <vt:lpstr>Noto Sans Symbols</vt:lpstr>
      <vt:lpstr>Poppins</vt:lpstr>
      <vt:lpstr>Times New Roman</vt:lpstr>
      <vt:lpstr>Thème Office</vt:lpstr>
      <vt:lpstr>PowerPoint Presentation</vt:lpstr>
      <vt:lpstr>In this Course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Sehrish Aqeel</dc:creator>
  <cp:lastModifiedBy>Muhammad Salman Hassan</cp:lastModifiedBy>
  <cp:revision>171</cp:revision>
  <dcterms:created xsi:type="dcterms:W3CDTF">2022-06-22T08:29:07Z</dcterms:created>
  <dcterms:modified xsi:type="dcterms:W3CDTF">2023-04-29T07:02:22Z</dcterms:modified>
</cp:coreProperties>
</file>