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4/29/2023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Deep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the Instructor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7505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AI Science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4518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Descriptive Course Outline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5110"/>
            <a:ext cx="10972800" cy="1399032"/>
          </a:xfrm>
        </p:spPr>
        <p:txBody>
          <a:bodyPr/>
          <a:lstStyle/>
          <a:p>
            <a:r>
              <a:rPr lang="en-US" dirty="0"/>
              <a:t>In this Course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62" y="1624142"/>
            <a:ext cx="4130180" cy="4572000"/>
          </a:xfrm>
        </p:spPr>
        <p:txBody>
          <a:bodyPr/>
          <a:lstStyle/>
          <a:p>
            <a:r>
              <a:rPr lang="en-US" dirty="0"/>
              <a:t>Comparison of Chatbots</a:t>
            </a:r>
          </a:p>
          <a:p>
            <a:pPr marL="5080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Deep Learning Framework for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Deep Learning based Chatbot Development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EBD4D1-B08B-CE81-EA8A-62BBC3E6F029}"/>
              </a:ext>
            </a:extLst>
          </p:cNvPr>
          <p:cNvSpPr/>
          <p:nvPr/>
        </p:nvSpPr>
        <p:spPr>
          <a:xfrm>
            <a:off x="9661831" y="2200049"/>
            <a:ext cx="193618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Chatbots in Action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1" y="220614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Comparison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7745737" y="2206142"/>
            <a:ext cx="153689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Benefits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8132261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342A81-7BA8-E611-906C-936E680FC44A}"/>
              </a:ext>
            </a:extLst>
          </p:cNvPr>
          <p:cNvSpPr/>
          <p:nvPr/>
        </p:nvSpPr>
        <p:spPr>
          <a:xfrm>
            <a:off x="1059612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6" y="3531391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5" y="342506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0" y="342506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1" y="3655553"/>
            <a:ext cx="1709769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General Architecture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7" y="3587129"/>
            <a:ext cx="1826102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Decoder-Encoder Model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C49BB8-66B7-89EF-54ED-6A8CF2AAD64E}"/>
              </a:ext>
            </a:extLst>
          </p:cNvPr>
          <p:cNvSpPr/>
          <p:nvPr/>
        </p:nvSpPr>
        <p:spPr>
          <a:xfrm>
            <a:off x="10056260" y="521219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>
                <a:solidFill>
                  <a:schemeClr val="dk1"/>
                </a:solidFill>
                <a:latin typeface="Garamond"/>
              </a:rPr>
              <a:t>Testing</a:t>
            </a:r>
            <a:endParaRPr lang="en-US" sz="2000" dirty="0">
              <a:solidFill>
                <a:schemeClr val="dk1"/>
              </a:solidFill>
              <a:latin typeface="Garamond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212191"/>
            <a:ext cx="147487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Initialization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509581-859D-417D-1597-FEFD889DFBEC}"/>
              </a:ext>
            </a:extLst>
          </p:cNvPr>
          <p:cNvSpPr/>
          <p:nvPr/>
        </p:nvSpPr>
        <p:spPr>
          <a:xfrm>
            <a:off x="7745737" y="5212190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Training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499954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96AB48-92B8-F04E-1054-8EE11B135CFE}"/>
              </a:ext>
            </a:extLst>
          </p:cNvPr>
          <p:cNvSpPr/>
          <p:nvPr/>
        </p:nvSpPr>
        <p:spPr>
          <a:xfrm>
            <a:off x="8132261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F366A-7D33-EE86-8435-7F123574CB6D}"/>
              </a:ext>
            </a:extLst>
          </p:cNvPr>
          <p:cNvSpPr/>
          <p:nvPr/>
        </p:nvSpPr>
        <p:spPr>
          <a:xfrm>
            <a:off x="1059612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ibbon: Tilted Up 13">
            <a:extLst>
              <a:ext uri="{FF2B5EF4-FFF2-40B4-BE49-F238E27FC236}">
                <a16:creationId xmlns:a16="http://schemas.microsoft.com/office/drawing/2014/main" id="{B93F0131-124A-5F7B-8F7C-5406A50EA556}"/>
              </a:ext>
            </a:extLst>
          </p:cNvPr>
          <p:cNvSpPr/>
          <p:nvPr/>
        </p:nvSpPr>
        <p:spPr>
          <a:xfrm rot="19005709">
            <a:off x="276928" y="4355970"/>
            <a:ext cx="1442509" cy="419016"/>
          </a:xfrm>
          <a:prstGeom prst="ribbon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326597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  <p:bldP spid="12" grpId="0" animBg="1"/>
      <p:bldP spid="13" grpId="0" animBg="1"/>
      <p:bldP spid="16" grpId="0" animBg="1"/>
      <p:bldP spid="17" grpId="0" animBg="1"/>
      <p:bldP spid="19" grpId="0"/>
      <p:bldP spid="20" grpId="0"/>
      <p:bldP spid="27" grpId="0"/>
      <p:bldP spid="28" grpId="0"/>
      <p:bldP spid="29" grpId="0"/>
      <p:bldP spid="31" grpId="0" animBg="1"/>
      <p:bldP spid="32" grpId="0" animBg="1"/>
      <p:bldP spid="33" grpId="0" animBg="1"/>
      <p:bldP spid="1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46</Words>
  <Application>Microsoft Office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In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Muhammad Salman Hassan</cp:lastModifiedBy>
  <cp:revision>162</cp:revision>
  <dcterms:created xsi:type="dcterms:W3CDTF">2022-06-22T08:29:07Z</dcterms:created>
  <dcterms:modified xsi:type="dcterms:W3CDTF">2023-04-29T07:11:15Z</dcterms:modified>
</cp:coreProperties>
</file>