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CFE3DAD3-FD2A-4641-9343-3E3687BC582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Defining Chat Model</a:t>
          </a:r>
        </a:p>
      </dgm:t>
    </dgm:pt>
    <dgm:pt modelId="{87588254-14A1-4B77-B105-B1B16E59BA26}" type="parTrans" cxnId="{8B3A1B4F-F93D-49F5-BCB1-3D5C37250110}">
      <dgm:prSet/>
      <dgm:spPr/>
      <dgm:t>
        <a:bodyPr/>
        <a:lstStyle/>
        <a:p>
          <a:endParaRPr lang="en-US"/>
        </a:p>
      </dgm:t>
    </dgm:pt>
    <dgm:pt modelId="{C7779633-ECC9-48AB-9949-D26134B7596E}" type="sibTrans" cxnId="{8B3A1B4F-F93D-49F5-BCB1-3D5C37250110}">
      <dgm:prSet/>
      <dgm:spPr/>
      <dgm:t>
        <a:bodyPr/>
        <a:lstStyle/>
        <a:p>
          <a:endParaRPr lang="en-US"/>
        </a:p>
      </dgm:t>
    </dgm:pt>
    <dgm:pt modelId="{4A514093-AD04-4A99-8C87-E029F71F12A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Tokenization</a:t>
          </a:r>
        </a:p>
      </dgm:t>
    </dgm:pt>
    <dgm:pt modelId="{BFAE77D6-A405-49EC-8F89-1EFA39AF574A}" type="parTrans" cxnId="{82BF809E-649C-4F0F-B6F2-0AAD2BEF347B}">
      <dgm:prSet/>
      <dgm:spPr/>
      <dgm:t>
        <a:bodyPr/>
        <a:lstStyle/>
        <a:p>
          <a:endParaRPr lang="en-US"/>
        </a:p>
      </dgm:t>
    </dgm:pt>
    <dgm:pt modelId="{76F069AD-AFDD-41F3-8590-D450FBB9229B}" type="sibTrans" cxnId="{82BF809E-649C-4F0F-B6F2-0AAD2BEF347B}">
      <dgm:prSet/>
      <dgm:spPr/>
      <dgm:t>
        <a:bodyPr/>
        <a:lstStyle/>
        <a:p>
          <a:endParaRPr lang="en-US"/>
        </a:p>
      </dgm:t>
    </dgm:pt>
    <dgm:pt modelId="{C9A2D709-8AAD-4EBE-8F4E-0C7CB636300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Setting-up Encoder-Decoder</a:t>
          </a:r>
        </a:p>
      </dgm:t>
    </dgm:pt>
    <dgm:pt modelId="{D8835307-D150-4FD9-9E16-919A6D887CEC}" type="parTrans" cxnId="{72067A6F-8443-44A4-BEBF-444D4824288A}">
      <dgm:prSet/>
      <dgm:spPr/>
      <dgm:t>
        <a:bodyPr/>
        <a:lstStyle/>
        <a:p>
          <a:endParaRPr lang="en-US"/>
        </a:p>
      </dgm:t>
    </dgm:pt>
    <dgm:pt modelId="{AC2B379A-98A1-4396-B273-6922092CDED5}" type="sibTrans" cxnId="{72067A6F-8443-44A4-BEBF-444D4824288A}">
      <dgm:prSet/>
      <dgm:spPr/>
      <dgm:t>
        <a:bodyPr/>
        <a:lstStyle/>
        <a:p>
          <a:endParaRPr lang="en-US"/>
        </a:p>
      </dgm:t>
    </dgm:pt>
    <dgm:pt modelId="{845E1331-6F53-4045-94FD-FE12362ECC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Implementing RNN based Model Development</a:t>
          </a:r>
        </a:p>
      </dgm:t>
    </dgm:pt>
    <dgm:pt modelId="{CC36F08B-FCE4-4C53-8D5F-986BCBF651A7}" type="parTrans" cxnId="{127481D6-B900-4CC4-9E70-CCD3B34B14A7}">
      <dgm:prSet/>
      <dgm:spPr/>
      <dgm:t>
        <a:bodyPr/>
        <a:lstStyle/>
        <a:p>
          <a:endParaRPr lang="en-US"/>
        </a:p>
      </dgm:t>
    </dgm:pt>
    <dgm:pt modelId="{5D2BE0A7-C058-428D-810D-D82FD9AA10EA}" type="sibTrans" cxnId="{127481D6-B900-4CC4-9E70-CCD3B34B14A7}">
      <dgm:prSet/>
      <dgm:spPr/>
      <dgm:t>
        <a:bodyPr/>
        <a:lstStyle/>
        <a:p>
          <a:endParaRPr lang="en-US"/>
        </a:p>
      </dgm:t>
    </dgm:pt>
    <dgm:pt modelId="{CC381BC2-D6AD-4A7B-AC85-BA542D2955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/>
            <a:t>Training, Testing and Validating Chatbot</a:t>
          </a:r>
        </a:p>
      </dgm:t>
    </dgm:pt>
    <dgm:pt modelId="{754C852E-07F8-438B-B74F-5C8704EFEF13}" type="parTrans" cxnId="{D08AF8A8-8C35-49A2-B5A3-B97D9E74A5B3}">
      <dgm:prSet/>
      <dgm:spPr/>
      <dgm:t>
        <a:bodyPr/>
        <a:lstStyle/>
        <a:p>
          <a:endParaRPr lang="en-US"/>
        </a:p>
      </dgm:t>
    </dgm:pt>
    <dgm:pt modelId="{16DDED37-919C-4AD5-8658-80D13CC6307A}" type="sibTrans" cxnId="{D08AF8A8-8C35-49A2-B5A3-B97D9E74A5B3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420BC6FA-16EE-408F-B967-68B498FB1248}" type="pres">
      <dgm:prSet presAssocID="{CFE3DAD3-FD2A-4641-9343-3E3687BC5821}" presName="parenttextcomposite" presStyleCnt="0"/>
      <dgm:spPr/>
    </dgm:pt>
    <dgm:pt modelId="{C1C4424D-83B2-4011-89D5-B6B62682F4D4}" type="pres">
      <dgm:prSet presAssocID="{CFE3DAD3-FD2A-4641-9343-3E3687BC5821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EABD6F2-44DC-4E82-87C2-EF41D9BE819D}" type="pres">
      <dgm:prSet presAssocID="{CFE3DAD3-FD2A-4641-9343-3E3687BC5821}" presName="parallelogramComposite" presStyleCnt="0"/>
      <dgm:spPr/>
    </dgm:pt>
    <dgm:pt modelId="{686FB4CA-6978-429C-911F-F1F18A76A011}" type="pres">
      <dgm:prSet presAssocID="{CFE3DAD3-FD2A-4641-9343-3E3687BC5821}" presName="parallelogram1" presStyleLbl="alignNode1" presStyleIdx="7" presStyleCnt="42"/>
      <dgm:spPr/>
    </dgm:pt>
    <dgm:pt modelId="{38FA77F1-576B-4B63-856C-624E33C48EA2}" type="pres">
      <dgm:prSet presAssocID="{CFE3DAD3-FD2A-4641-9343-3E3687BC5821}" presName="parallelogram2" presStyleLbl="alignNode1" presStyleIdx="8" presStyleCnt="42"/>
      <dgm:spPr/>
    </dgm:pt>
    <dgm:pt modelId="{9CD8CC1B-9F62-499F-9753-2E1C276DA6EF}" type="pres">
      <dgm:prSet presAssocID="{CFE3DAD3-FD2A-4641-9343-3E3687BC5821}" presName="parallelogram3" presStyleLbl="alignNode1" presStyleIdx="9" presStyleCnt="42"/>
      <dgm:spPr/>
    </dgm:pt>
    <dgm:pt modelId="{2321503C-63A7-4BDD-B4DE-41002B115774}" type="pres">
      <dgm:prSet presAssocID="{CFE3DAD3-FD2A-4641-9343-3E3687BC5821}" presName="parallelogram4" presStyleLbl="alignNode1" presStyleIdx="10" presStyleCnt="42"/>
      <dgm:spPr/>
    </dgm:pt>
    <dgm:pt modelId="{D4F91ED8-EE10-4144-8162-35A1270B1995}" type="pres">
      <dgm:prSet presAssocID="{CFE3DAD3-FD2A-4641-9343-3E3687BC5821}" presName="parallelogram5" presStyleLbl="alignNode1" presStyleIdx="11" presStyleCnt="42"/>
      <dgm:spPr/>
    </dgm:pt>
    <dgm:pt modelId="{5F3C2DBE-EF93-40DC-B0E4-4D8F2F783E7A}" type="pres">
      <dgm:prSet presAssocID="{CFE3DAD3-FD2A-4641-9343-3E3687BC5821}" presName="parallelogram6" presStyleLbl="alignNode1" presStyleIdx="12" presStyleCnt="42"/>
      <dgm:spPr/>
    </dgm:pt>
    <dgm:pt modelId="{491EAAFF-7D0B-4A9C-B3B5-E750D10FF9E7}" type="pres">
      <dgm:prSet presAssocID="{CFE3DAD3-FD2A-4641-9343-3E3687BC5821}" presName="parallelogram7" presStyleLbl="alignNode1" presStyleIdx="13" presStyleCnt="42"/>
      <dgm:spPr/>
    </dgm:pt>
    <dgm:pt modelId="{4D6830E8-3382-4F08-B6A4-86D6DA30501A}" type="pres">
      <dgm:prSet presAssocID="{C7779633-ECC9-48AB-9949-D26134B7596E}" presName="sibTrans" presStyleCnt="0"/>
      <dgm:spPr/>
    </dgm:pt>
    <dgm:pt modelId="{0AEC8020-EF3B-4E0C-A1AB-0E0F7613B18B}" type="pres">
      <dgm:prSet presAssocID="{4A514093-AD04-4A99-8C87-E029F71F12A5}" presName="parenttextcomposite" presStyleCnt="0"/>
      <dgm:spPr/>
    </dgm:pt>
    <dgm:pt modelId="{48070D62-91D1-4516-89BD-A08AEB1D7362}" type="pres">
      <dgm:prSet presAssocID="{4A514093-AD04-4A99-8C87-E029F71F12A5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469FD304-9010-49D5-8742-37E5F2A2800B}" type="pres">
      <dgm:prSet presAssocID="{4A514093-AD04-4A99-8C87-E029F71F12A5}" presName="parallelogramComposite" presStyleCnt="0"/>
      <dgm:spPr/>
    </dgm:pt>
    <dgm:pt modelId="{EF830CCF-DD9D-419D-9138-CDF80BF76E44}" type="pres">
      <dgm:prSet presAssocID="{4A514093-AD04-4A99-8C87-E029F71F12A5}" presName="parallelogram1" presStyleLbl="alignNode1" presStyleIdx="14" presStyleCnt="42"/>
      <dgm:spPr/>
    </dgm:pt>
    <dgm:pt modelId="{C203756E-A1C6-47A5-83A1-E72C9EDCFC40}" type="pres">
      <dgm:prSet presAssocID="{4A514093-AD04-4A99-8C87-E029F71F12A5}" presName="parallelogram2" presStyleLbl="alignNode1" presStyleIdx="15" presStyleCnt="42"/>
      <dgm:spPr/>
    </dgm:pt>
    <dgm:pt modelId="{19AB725F-C863-4D69-86EA-244397E69071}" type="pres">
      <dgm:prSet presAssocID="{4A514093-AD04-4A99-8C87-E029F71F12A5}" presName="parallelogram3" presStyleLbl="alignNode1" presStyleIdx="16" presStyleCnt="42"/>
      <dgm:spPr/>
    </dgm:pt>
    <dgm:pt modelId="{03749738-0EC5-47A7-866F-06FC91552EF7}" type="pres">
      <dgm:prSet presAssocID="{4A514093-AD04-4A99-8C87-E029F71F12A5}" presName="parallelogram4" presStyleLbl="alignNode1" presStyleIdx="17" presStyleCnt="42"/>
      <dgm:spPr/>
    </dgm:pt>
    <dgm:pt modelId="{D5F396A3-1C0A-4447-B72E-87A177B9B6F5}" type="pres">
      <dgm:prSet presAssocID="{4A514093-AD04-4A99-8C87-E029F71F12A5}" presName="parallelogram5" presStyleLbl="alignNode1" presStyleIdx="18" presStyleCnt="42"/>
      <dgm:spPr/>
    </dgm:pt>
    <dgm:pt modelId="{DC839C5E-0A6C-4D8B-AF34-32F0C5602C93}" type="pres">
      <dgm:prSet presAssocID="{4A514093-AD04-4A99-8C87-E029F71F12A5}" presName="parallelogram6" presStyleLbl="alignNode1" presStyleIdx="19" presStyleCnt="42"/>
      <dgm:spPr/>
    </dgm:pt>
    <dgm:pt modelId="{61392E16-D45E-40C5-90CF-A45E50AD8D3B}" type="pres">
      <dgm:prSet presAssocID="{4A514093-AD04-4A99-8C87-E029F71F12A5}" presName="parallelogram7" presStyleLbl="alignNode1" presStyleIdx="20" presStyleCnt="42"/>
      <dgm:spPr/>
    </dgm:pt>
    <dgm:pt modelId="{DD0F865B-54C6-4452-B649-F628C0264DE1}" type="pres">
      <dgm:prSet presAssocID="{76F069AD-AFDD-41F3-8590-D450FBB9229B}" presName="sibTrans" presStyleCnt="0"/>
      <dgm:spPr/>
    </dgm:pt>
    <dgm:pt modelId="{E1446FF6-F63C-4AA6-8859-C8568F59F826}" type="pres">
      <dgm:prSet presAssocID="{C9A2D709-8AAD-4EBE-8F4E-0C7CB6363009}" presName="parenttextcomposite" presStyleCnt="0"/>
      <dgm:spPr/>
    </dgm:pt>
    <dgm:pt modelId="{D8BF9372-C258-40A0-8B8F-CDA5A2C8CFCD}" type="pres">
      <dgm:prSet presAssocID="{C9A2D709-8AAD-4EBE-8F4E-0C7CB6363009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AD44881-A0D2-4E05-BFFB-71183162C2F6}" type="pres">
      <dgm:prSet presAssocID="{C9A2D709-8AAD-4EBE-8F4E-0C7CB6363009}" presName="parallelogramComposite" presStyleCnt="0"/>
      <dgm:spPr/>
    </dgm:pt>
    <dgm:pt modelId="{4B96275F-44BF-434B-9C4E-1A5717A0AB00}" type="pres">
      <dgm:prSet presAssocID="{C9A2D709-8AAD-4EBE-8F4E-0C7CB6363009}" presName="parallelogram1" presStyleLbl="alignNode1" presStyleIdx="21" presStyleCnt="42"/>
      <dgm:spPr/>
    </dgm:pt>
    <dgm:pt modelId="{28A1981F-712B-4A98-A655-DAACE28DBACE}" type="pres">
      <dgm:prSet presAssocID="{C9A2D709-8AAD-4EBE-8F4E-0C7CB6363009}" presName="parallelogram2" presStyleLbl="alignNode1" presStyleIdx="22" presStyleCnt="42"/>
      <dgm:spPr/>
    </dgm:pt>
    <dgm:pt modelId="{00643E37-0123-4757-9DED-EEE4FD362967}" type="pres">
      <dgm:prSet presAssocID="{C9A2D709-8AAD-4EBE-8F4E-0C7CB6363009}" presName="parallelogram3" presStyleLbl="alignNode1" presStyleIdx="23" presStyleCnt="42"/>
      <dgm:spPr/>
    </dgm:pt>
    <dgm:pt modelId="{BCA6D46B-E09B-4B2C-A381-1E1DA8AC57D2}" type="pres">
      <dgm:prSet presAssocID="{C9A2D709-8AAD-4EBE-8F4E-0C7CB6363009}" presName="parallelogram4" presStyleLbl="alignNode1" presStyleIdx="24" presStyleCnt="42"/>
      <dgm:spPr/>
    </dgm:pt>
    <dgm:pt modelId="{E89DE986-2458-40DB-80AC-A6D9B8A3DB7F}" type="pres">
      <dgm:prSet presAssocID="{C9A2D709-8AAD-4EBE-8F4E-0C7CB6363009}" presName="parallelogram5" presStyleLbl="alignNode1" presStyleIdx="25" presStyleCnt="42"/>
      <dgm:spPr/>
    </dgm:pt>
    <dgm:pt modelId="{74CB47EB-24AE-4201-BF59-2B6564037976}" type="pres">
      <dgm:prSet presAssocID="{C9A2D709-8AAD-4EBE-8F4E-0C7CB6363009}" presName="parallelogram6" presStyleLbl="alignNode1" presStyleIdx="26" presStyleCnt="42"/>
      <dgm:spPr/>
    </dgm:pt>
    <dgm:pt modelId="{B458F092-A584-49B0-8B89-7316338275F5}" type="pres">
      <dgm:prSet presAssocID="{C9A2D709-8AAD-4EBE-8F4E-0C7CB6363009}" presName="parallelogram7" presStyleLbl="alignNode1" presStyleIdx="27" presStyleCnt="42"/>
      <dgm:spPr/>
    </dgm:pt>
    <dgm:pt modelId="{85E63615-382C-413B-A987-F266F6AEE334}" type="pres">
      <dgm:prSet presAssocID="{AC2B379A-98A1-4396-B273-6922092CDED5}" presName="sibTrans" presStyleCnt="0"/>
      <dgm:spPr/>
    </dgm:pt>
    <dgm:pt modelId="{D616211A-AC8D-475A-A6E2-299A44ED390D}" type="pres">
      <dgm:prSet presAssocID="{845E1331-6F53-4045-94FD-FE12362ECC8B}" presName="parenttextcomposite" presStyleCnt="0"/>
      <dgm:spPr/>
    </dgm:pt>
    <dgm:pt modelId="{A30ECACC-B6ED-4CD1-94A9-3B4CE2FCAEF8}" type="pres">
      <dgm:prSet presAssocID="{845E1331-6F53-4045-94FD-FE12362ECC8B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56C0BDEC-C09F-4E80-9CDE-715C9B7CF09A}" type="pres">
      <dgm:prSet presAssocID="{845E1331-6F53-4045-94FD-FE12362ECC8B}" presName="parallelogramComposite" presStyleCnt="0"/>
      <dgm:spPr/>
    </dgm:pt>
    <dgm:pt modelId="{D0727FBC-DDCA-4D2D-9D65-6E9140270F6F}" type="pres">
      <dgm:prSet presAssocID="{845E1331-6F53-4045-94FD-FE12362ECC8B}" presName="parallelogram1" presStyleLbl="alignNode1" presStyleIdx="28" presStyleCnt="42"/>
      <dgm:spPr/>
    </dgm:pt>
    <dgm:pt modelId="{24E40FF9-F84D-4206-A5CA-825DD6789A82}" type="pres">
      <dgm:prSet presAssocID="{845E1331-6F53-4045-94FD-FE12362ECC8B}" presName="parallelogram2" presStyleLbl="alignNode1" presStyleIdx="29" presStyleCnt="42"/>
      <dgm:spPr/>
    </dgm:pt>
    <dgm:pt modelId="{5669EF6D-197B-43B0-AE5B-0564897AF651}" type="pres">
      <dgm:prSet presAssocID="{845E1331-6F53-4045-94FD-FE12362ECC8B}" presName="parallelogram3" presStyleLbl="alignNode1" presStyleIdx="30" presStyleCnt="42"/>
      <dgm:spPr/>
    </dgm:pt>
    <dgm:pt modelId="{054EA490-B3F5-4F38-9BF0-6A220177E25F}" type="pres">
      <dgm:prSet presAssocID="{845E1331-6F53-4045-94FD-FE12362ECC8B}" presName="parallelogram4" presStyleLbl="alignNode1" presStyleIdx="31" presStyleCnt="42"/>
      <dgm:spPr/>
    </dgm:pt>
    <dgm:pt modelId="{728489AF-D243-4C66-B6E8-D351ED3E2F53}" type="pres">
      <dgm:prSet presAssocID="{845E1331-6F53-4045-94FD-FE12362ECC8B}" presName="parallelogram5" presStyleLbl="alignNode1" presStyleIdx="32" presStyleCnt="42"/>
      <dgm:spPr/>
    </dgm:pt>
    <dgm:pt modelId="{B0EF9FF9-6A70-45A8-8BAE-3F6409B84795}" type="pres">
      <dgm:prSet presAssocID="{845E1331-6F53-4045-94FD-FE12362ECC8B}" presName="parallelogram6" presStyleLbl="alignNode1" presStyleIdx="33" presStyleCnt="42"/>
      <dgm:spPr/>
    </dgm:pt>
    <dgm:pt modelId="{1E939826-672F-4782-BCD3-6A60A4638160}" type="pres">
      <dgm:prSet presAssocID="{845E1331-6F53-4045-94FD-FE12362ECC8B}" presName="parallelogram7" presStyleLbl="alignNode1" presStyleIdx="34" presStyleCnt="42"/>
      <dgm:spPr/>
    </dgm:pt>
    <dgm:pt modelId="{1BAB9A93-12D6-4D41-8754-E93BB0FA972C}" type="pres">
      <dgm:prSet presAssocID="{5D2BE0A7-C058-428D-810D-D82FD9AA10EA}" presName="sibTrans" presStyleCnt="0"/>
      <dgm:spPr/>
    </dgm:pt>
    <dgm:pt modelId="{4103D214-DAAC-4971-A122-382C4509F84B}" type="pres">
      <dgm:prSet presAssocID="{CC381BC2-D6AD-4A7B-AC85-BA542D295504}" presName="parenttextcomposite" presStyleCnt="0"/>
      <dgm:spPr/>
    </dgm:pt>
    <dgm:pt modelId="{2A53F369-AEB5-4BB7-8E05-402DFC81A75D}" type="pres">
      <dgm:prSet presAssocID="{CC381BC2-D6AD-4A7B-AC85-BA542D295504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B97B7B00-2DCF-4B69-B287-5B8E2B063A60}" type="pres">
      <dgm:prSet presAssocID="{CC381BC2-D6AD-4A7B-AC85-BA542D295504}" presName="parallelogramComposite" presStyleCnt="0"/>
      <dgm:spPr/>
    </dgm:pt>
    <dgm:pt modelId="{B9EB4F95-DC8A-4576-9C6C-E7DD85021447}" type="pres">
      <dgm:prSet presAssocID="{CC381BC2-D6AD-4A7B-AC85-BA542D295504}" presName="parallelogram1" presStyleLbl="alignNode1" presStyleIdx="35" presStyleCnt="42"/>
      <dgm:spPr/>
    </dgm:pt>
    <dgm:pt modelId="{18F9E3CA-D052-4329-B515-9A39626ABE3D}" type="pres">
      <dgm:prSet presAssocID="{CC381BC2-D6AD-4A7B-AC85-BA542D295504}" presName="parallelogram2" presStyleLbl="alignNode1" presStyleIdx="36" presStyleCnt="42"/>
      <dgm:spPr/>
    </dgm:pt>
    <dgm:pt modelId="{AA44D06F-15B9-4BE4-A13F-9F05DB54615D}" type="pres">
      <dgm:prSet presAssocID="{CC381BC2-D6AD-4A7B-AC85-BA542D295504}" presName="parallelogram3" presStyleLbl="alignNode1" presStyleIdx="37" presStyleCnt="42"/>
      <dgm:spPr/>
    </dgm:pt>
    <dgm:pt modelId="{64238D07-A270-4BBD-B3B2-3CBBDFF8A807}" type="pres">
      <dgm:prSet presAssocID="{CC381BC2-D6AD-4A7B-AC85-BA542D295504}" presName="parallelogram4" presStyleLbl="alignNode1" presStyleIdx="38" presStyleCnt="42"/>
      <dgm:spPr/>
    </dgm:pt>
    <dgm:pt modelId="{BD885349-085A-4DD3-A8B0-F5219406AD8D}" type="pres">
      <dgm:prSet presAssocID="{CC381BC2-D6AD-4A7B-AC85-BA542D295504}" presName="parallelogram5" presStyleLbl="alignNode1" presStyleIdx="39" presStyleCnt="42"/>
      <dgm:spPr/>
    </dgm:pt>
    <dgm:pt modelId="{FAAA4342-F688-4DEC-A91F-FE81BC2190DD}" type="pres">
      <dgm:prSet presAssocID="{CC381BC2-D6AD-4A7B-AC85-BA542D295504}" presName="parallelogram6" presStyleLbl="alignNode1" presStyleIdx="40" presStyleCnt="42"/>
      <dgm:spPr/>
    </dgm:pt>
    <dgm:pt modelId="{A75B0083-AA34-4EE4-915F-579F6C8FC73E}" type="pres">
      <dgm:prSet presAssocID="{CC381BC2-D6AD-4A7B-AC85-BA542D295504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D85D9335-D6D7-4105-A2A6-1DA8CB7F58EE}" type="presOf" srcId="{4A514093-AD04-4A99-8C87-E029F71F12A5}" destId="{48070D62-91D1-4516-89BD-A08AEB1D7362}" srcOrd="0" destOrd="0" presId="urn:microsoft.com/office/officeart/2008/layout/VerticalAccentList"/>
    <dgm:cxn modelId="{E5B1C266-2756-4510-B334-3F1CF5BE30A8}" type="presOf" srcId="{845E1331-6F53-4045-94FD-FE12362ECC8B}" destId="{A30ECACC-B6ED-4CD1-94A9-3B4CE2FCAEF8}" srcOrd="0" destOrd="0" presId="urn:microsoft.com/office/officeart/2008/layout/VerticalAccentList"/>
    <dgm:cxn modelId="{983F044F-E55B-41FD-8741-DE279764CFD2}" type="presOf" srcId="{C9A2D709-8AAD-4EBE-8F4E-0C7CB6363009}" destId="{D8BF9372-C258-40A0-8B8F-CDA5A2C8CFCD}" srcOrd="0" destOrd="0" presId="urn:microsoft.com/office/officeart/2008/layout/VerticalAccentList"/>
    <dgm:cxn modelId="{8B3A1B4F-F93D-49F5-BCB1-3D5C37250110}" srcId="{EF918A32-6C7C-4EBC-AE95-58D2F1CD64C4}" destId="{CFE3DAD3-FD2A-4641-9343-3E3687BC5821}" srcOrd="1" destOrd="0" parTransId="{87588254-14A1-4B77-B105-B1B16E59BA26}" sibTransId="{C7779633-ECC9-48AB-9949-D26134B7596E}"/>
    <dgm:cxn modelId="{72067A6F-8443-44A4-BEBF-444D4824288A}" srcId="{EF918A32-6C7C-4EBC-AE95-58D2F1CD64C4}" destId="{C9A2D709-8AAD-4EBE-8F4E-0C7CB6363009}" srcOrd="3" destOrd="0" parTransId="{D8835307-D150-4FD9-9E16-919A6D887CEC}" sibTransId="{AC2B379A-98A1-4396-B273-6922092CDED5}"/>
    <dgm:cxn modelId="{82BF809E-649C-4F0F-B6F2-0AAD2BEF347B}" srcId="{EF918A32-6C7C-4EBC-AE95-58D2F1CD64C4}" destId="{4A514093-AD04-4A99-8C87-E029F71F12A5}" srcOrd="2" destOrd="0" parTransId="{BFAE77D6-A405-49EC-8F89-1EFA39AF574A}" sibTransId="{76F069AD-AFDD-41F3-8590-D450FBB9229B}"/>
    <dgm:cxn modelId="{D08AF8A8-8C35-49A2-B5A3-B97D9E74A5B3}" srcId="{EF918A32-6C7C-4EBC-AE95-58D2F1CD64C4}" destId="{CC381BC2-D6AD-4A7B-AC85-BA542D295504}" srcOrd="5" destOrd="0" parTransId="{754C852E-07F8-438B-B74F-5C8704EFEF13}" sibTransId="{16DDED37-919C-4AD5-8658-80D13CC6307A}"/>
    <dgm:cxn modelId="{CE4140B4-C4D3-4564-A83B-70F15654E570}" type="presOf" srcId="{CC381BC2-D6AD-4A7B-AC85-BA542D295504}" destId="{2A53F369-AEB5-4BB7-8E05-402DFC81A75D}" srcOrd="0" destOrd="0" presId="urn:microsoft.com/office/officeart/2008/layout/VerticalAccentList"/>
    <dgm:cxn modelId="{1814A1C5-0664-4925-A207-E6AE729EE8D4}" type="presOf" srcId="{CFE3DAD3-FD2A-4641-9343-3E3687BC5821}" destId="{C1C4424D-83B2-4011-89D5-B6B62682F4D4}" srcOrd="0" destOrd="0" presId="urn:microsoft.com/office/officeart/2008/layout/VerticalAccentList"/>
    <dgm:cxn modelId="{127481D6-B900-4CC4-9E70-CCD3B34B14A7}" srcId="{EF918A32-6C7C-4EBC-AE95-58D2F1CD64C4}" destId="{845E1331-6F53-4045-94FD-FE12362ECC8B}" srcOrd="4" destOrd="0" parTransId="{CC36F08B-FCE4-4C53-8D5F-986BCBF651A7}" sibTransId="{5D2BE0A7-C058-428D-810D-D82FD9AA10EA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58E143DF-BD4A-4438-9AB8-0C3B414CFB2B}" type="presParOf" srcId="{D4B60F9F-421F-42F8-BA1B-5B920CB8C356}" destId="{420BC6FA-16EE-408F-B967-68B498FB1248}" srcOrd="3" destOrd="0" presId="urn:microsoft.com/office/officeart/2008/layout/VerticalAccentList"/>
    <dgm:cxn modelId="{44ADFA05-B84E-40F0-82AC-F9E932BEAD7A}" type="presParOf" srcId="{420BC6FA-16EE-408F-B967-68B498FB1248}" destId="{C1C4424D-83B2-4011-89D5-B6B62682F4D4}" srcOrd="0" destOrd="0" presId="urn:microsoft.com/office/officeart/2008/layout/VerticalAccentList"/>
    <dgm:cxn modelId="{C7976AEC-3B30-4A0E-9549-52D83183E92A}" type="presParOf" srcId="{D4B60F9F-421F-42F8-BA1B-5B920CB8C356}" destId="{6EABD6F2-44DC-4E82-87C2-EF41D9BE819D}" srcOrd="4" destOrd="0" presId="urn:microsoft.com/office/officeart/2008/layout/VerticalAccentList"/>
    <dgm:cxn modelId="{56B3A9AB-AB20-4D65-9856-8AE05C10C64E}" type="presParOf" srcId="{6EABD6F2-44DC-4E82-87C2-EF41D9BE819D}" destId="{686FB4CA-6978-429C-911F-F1F18A76A011}" srcOrd="0" destOrd="0" presId="urn:microsoft.com/office/officeart/2008/layout/VerticalAccentList"/>
    <dgm:cxn modelId="{9EBB82E6-582E-4ADF-B2DD-3B9A65498DD8}" type="presParOf" srcId="{6EABD6F2-44DC-4E82-87C2-EF41D9BE819D}" destId="{38FA77F1-576B-4B63-856C-624E33C48EA2}" srcOrd="1" destOrd="0" presId="urn:microsoft.com/office/officeart/2008/layout/VerticalAccentList"/>
    <dgm:cxn modelId="{1F04F066-2DA9-4E36-8903-5519B28AD2C8}" type="presParOf" srcId="{6EABD6F2-44DC-4E82-87C2-EF41D9BE819D}" destId="{9CD8CC1B-9F62-499F-9753-2E1C276DA6EF}" srcOrd="2" destOrd="0" presId="urn:microsoft.com/office/officeart/2008/layout/VerticalAccentList"/>
    <dgm:cxn modelId="{49DDDE7F-554D-4409-930B-CAA19BC06137}" type="presParOf" srcId="{6EABD6F2-44DC-4E82-87C2-EF41D9BE819D}" destId="{2321503C-63A7-4BDD-B4DE-41002B115774}" srcOrd="3" destOrd="0" presId="urn:microsoft.com/office/officeart/2008/layout/VerticalAccentList"/>
    <dgm:cxn modelId="{C1848D01-0027-4A4B-AFEA-D01F2993141D}" type="presParOf" srcId="{6EABD6F2-44DC-4E82-87C2-EF41D9BE819D}" destId="{D4F91ED8-EE10-4144-8162-35A1270B1995}" srcOrd="4" destOrd="0" presId="urn:microsoft.com/office/officeart/2008/layout/VerticalAccentList"/>
    <dgm:cxn modelId="{3C0C04BA-E153-4806-924A-0FB738CD75C4}" type="presParOf" srcId="{6EABD6F2-44DC-4E82-87C2-EF41D9BE819D}" destId="{5F3C2DBE-EF93-40DC-B0E4-4D8F2F783E7A}" srcOrd="5" destOrd="0" presId="urn:microsoft.com/office/officeart/2008/layout/VerticalAccentList"/>
    <dgm:cxn modelId="{5B0A87F6-C5A6-42F2-BCFD-258E1AE8EE96}" type="presParOf" srcId="{6EABD6F2-44DC-4E82-87C2-EF41D9BE819D}" destId="{491EAAFF-7D0B-4A9C-B3B5-E750D10FF9E7}" srcOrd="6" destOrd="0" presId="urn:microsoft.com/office/officeart/2008/layout/VerticalAccentList"/>
    <dgm:cxn modelId="{C8279F8B-1DCD-4712-B0BF-9DAB94F37201}" type="presParOf" srcId="{D4B60F9F-421F-42F8-BA1B-5B920CB8C356}" destId="{4D6830E8-3382-4F08-B6A4-86D6DA30501A}" srcOrd="5" destOrd="0" presId="urn:microsoft.com/office/officeart/2008/layout/VerticalAccentList"/>
    <dgm:cxn modelId="{9E7CBD33-FE83-42F4-977B-930B45AE8AA0}" type="presParOf" srcId="{D4B60F9F-421F-42F8-BA1B-5B920CB8C356}" destId="{0AEC8020-EF3B-4E0C-A1AB-0E0F7613B18B}" srcOrd="6" destOrd="0" presId="urn:microsoft.com/office/officeart/2008/layout/VerticalAccentList"/>
    <dgm:cxn modelId="{28D50FA0-5179-4582-9FCA-D8C31167FE0F}" type="presParOf" srcId="{0AEC8020-EF3B-4E0C-A1AB-0E0F7613B18B}" destId="{48070D62-91D1-4516-89BD-A08AEB1D7362}" srcOrd="0" destOrd="0" presId="urn:microsoft.com/office/officeart/2008/layout/VerticalAccentList"/>
    <dgm:cxn modelId="{039EAD66-3AD2-46FD-86E4-92684ABB2D2C}" type="presParOf" srcId="{D4B60F9F-421F-42F8-BA1B-5B920CB8C356}" destId="{469FD304-9010-49D5-8742-37E5F2A2800B}" srcOrd="7" destOrd="0" presId="urn:microsoft.com/office/officeart/2008/layout/VerticalAccentList"/>
    <dgm:cxn modelId="{3C47B658-6296-4355-938A-A5AB22DDDC72}" type="presParOf" srcId="{469FD304-9010-49D5-8742-37E5F2A2800B}" destId="{EF830CCF-DD9D-419D-9138-CDF80BF76E44}" srcOrd="0" destOrd="0" presId="urn:microsoft.com/office/officeart/2008/layout/VerticalAccentList"/>
    <dgm:cxn modelId="{AF6A6A60-D426-40DE-9FBF-755CA8DE4446}" type="presParOf" srcId="{469FD304-9010-49D5-8742-37E5F2A2800B}" destId="{C203756E-A1C6-47A5-83A1-E72C9EDCFC40}" srcOrd="1" destOrd="0" presId="urn:microsoft.com/office/officeart/2008/layout/VerticalAccentList"/>
    <dgm:cxn modelId="{DA0A3C2D-3DDE-4F3E-86C2-B1624FEF62DA}" type="presParOf" srcId="{469FD304-9010-49D5-8742-37E5F2A2800B}" destId="{19AB725F-C863-4D69-86EA-244397E69071}" srcOrd="2" destOrd="0" presId="urn:microsoft.com/office/officeart/2008/layout/VerticalAccentList"/>
    <dgm:cxn modelId="{AEEC84D7-1172-491F-AB03-306D1E4EF930}" type="presParOf" srcId="{469FD304-9010-49D5-8742-37E5F2A2800B}" destId="{03749738-0EC5-47A7-866F-06FC91552EF7}" srcOrd="3" destOrd="0" presId="urn:microsoft.com/office/officeart/2008/layout/VerticalAccentList"/>
    <dgm:cxn modelId="{EB7806A3-9228-42B7-B893-FE0868A570B5}" type="presParOf" srcId="{469FD304-9010-49D5-8742-37E5F2A2800B}" destId="{D5F396A3-1C0A-4447-B72E-87A177B9B6F5}" srcOrd="4" destOrd="0" presId="urn:microsoft.com/office/officeart/2008/layout/VerticalAccentList"/>
    <dgm:cxn modelId="{F779B51D-52D3-46DB-B7ED-98183F0FFEC0}" type="presParOf" srcId="{469FD304-9010-49D5-8742-37E5F2A2800B}" destId="{DC839C5E-0A6C-4D8B-AF34-32F0C5602C93}" srcOrd="5" destOrd="0" presId="urn:microsoft.com/office/officeart/2008/layout/VerticalAccentList"/>
    <dgm:cxn modelId="{2E805BF5-C680-4921-A57A-4CA1F070EADA}" type="presParOf" srcId="{469FD304-9010-49D5-8742-37E5F2A2800B}" destId="{61392E16-D45E-40C5-90CF-A45E50AD8D3B}" srcOrd="6" destOrd="0" presId="urn:microsoft.com/office/officeart/2008/layout/VerticalAccentList"/>
    <dgm:cxn modelId="{6C9351E1-B7B2-4950-933B-87563ED8B2FD}" type="presParOf" srcId="{D4B60F9F-421F-42F8-BA1B-5B920CB8C356}" destId="{DD0F865B-54C6-4452-B649-F628C0264DE1}" srcOrd="8" destOrd="0" presId="urn:microsoft.com/office/officeart/2008/layout/VerticalAccentList"/>
    <dgm:cxn modelId="{91FC9560-ADC8-4AF4-9F61-959AC8EA63B8}" type="presParOf" srcId="{D4B60F9F-421F-42F8-BA1B-5B920CB8C356}" destId="{E1446FF6-F63C-4AA6-8859-C8568F59F826}" srcOrd="9" destOrd="0" presId="urn:microsoft.com/office/officeart/2008/layout/VerticalAccentList"/>
    <dgm:cxn modelId="{6BB9E0DC-D754-41CD-9951-99FF3D9F8373}" type="presParOf" srcId="{E1446FF6-F63C-4AA6-8859-C8568F59F826}" destId="{D8BF9372-C258-40A0-8B8F-CDA5A2C8CFCD}" srcOrd="0" destOrd="0" presId="urn:microsoft.com/office/officeart/2008/layout/VerticalAccentList"/>
    <dgm:cxn modelId="{02D1363C-01BB-41CB-9BC1-0E1694B75459}" type="presParOf" srcId="{D4B60F9F-421F-42F8-BA1B-5B920CB8C356}" destId="{2AD44881-A0D2-4E05-BFFB-71183162C2F6}" srcOrd="10" destOrd="0" presId="urn:microsoft.com/office/officeart/2008/layout/VerticalAccentList"/>
    <dgm:cxn modelId="{13773167-43BE-458E-B935-CB74FAFABCA3}" type="presParOf" srcId="{2AD44881-A0D2-4E05-BFFB-71183162C2F6}" destId="{4B96275F-44BF-434B-9C4E-1A5717A0AB00}" srcOrd="0" destOrd="0" presId="urn:microsoft.com/office/officeart/2008/layout/VerticalAccentList"/>
    <dgm:cxn modelId="{D0CA3060-F7EA-4311-A348-A2CEF20F027E}" type="presParOf" srcId="{2AD44881-A0D2-4E05-BFFB-71183162C2F6}" destId="{28A1981F-712B-4A98-A655-DAACE28DBACE}" srcOrd="1" destOrd="0" presId="urn:microsoft.com/office/officeart/2008/layout/VerticalAccentList"/>
    <dgm:cxn modelId="{93B194F4-D0D8-4FFB-9524-6B1404A30BB9}" type="presParOf" srcId="{2AD44881-A0D2-4E05-BFFB-71183162C2F6}" destId="{00643E37-0123-4757-9DED-EEE4FD362967}" srcOrd="2" destOrd="0" presId="urn:microsoft.com/office/officeart/2008/layout/VerticalAccentList"/>
    <dgm:cxn modelId="{9DC05AF5-6E19-483C-9CE7-A14620E77B49}" type="presParOf" srcId="{2AD44881-A0D2-4E05-BFFB-71183162C2F6}" destId="{BCA6D46B-E09B-4B2C-A381-1E1DA8AC57D2}" srcOrd="3" destOrd="0" presId="urn:microsoft.com/office/officeart/2008/layout/VerticalAccentList"/>
    <dgm:cxn modelId="{959DAC86-A70C-45B1-888C-9BB09E6FB9B6}" type="presParOf" srcId="{2AD44881-A0D2-4E05-BFFB-71183162C2F6}" destId="{E89DE986-2458-40DB-80AC-A6D9B8A3DB7F}" srcOrd="4" destOrd="0" presId="urn:microsoft.com/office/officeart/2008/layout/VerticalAccentList"/>
    <dgm:cxn modelId="{92B82E7C-C851-4216-A5D3-2C450547FB18}" type="presParOf" srcId="{2AD44881-A0D2-4E05-BFFB-71183162C2F6}" destId="{74CB47EB-24AE-4201-BF59-2B6564037976}" srcOrd="5" destOrd="0" presId="urn:microsoft.com/office/officeart/2008/layout/VerticalAccentList"/>
    <dgm:cxn modelId="{8D2645FA-44C7-448A-83F8-1700B2C86E59}" type="presParOf" srcId="{2AD44881-A0D2-4E05-BFFB-71183162C2F6}" destId="{B458F092-A584-49B0-8B89-7316338275F5}" srcOrd="6" destOrd="0" presId="urn:microsoft.com/office/officeart/2008/layout/VerticalAccentList"/>
    <dgm:cxn modelId="{A4AEB90B-2777-479D-89FD-39EC38C2FCC6}" type="presParOf" srcId="{D4B60F9F-421F-42F8-BA1B-5B920CB8C356}" destId="{85E63615-382C-413B-A987-F266F6AEE334}" srcOrd="11" destOrd="0" presId="urn:microsoft.com/office/officeart/2008/layout/VerticalAccentList"/>
    <dgm:cxn modelId="{F0CC239F-254D-4865-BBC6-3DCD067EAAAE}" type="presParOf" srcId="{D4B60F9F-421F-42F8-BA1B-5B920CB8C356}" destId="{D616211A-AC8D-475A-A6E2-299A44ED390D}" srcOrd="12" destOrd="0" presId="urn:microsoft.com/office/officeart/2008/layout/VerticalAccentList"/>
    <dgm:cxn modelId="{70083140-86C2-4835-A950-72B38517054C}" type="presParOf" srcId="{D616211A-AC8D-475A-A6E2-299A44ED390D}" destId="{A30ECACC-B6ED-4CD1-94A9-3B4CE2FCAEF8}" srcOrd="0" destOrd="0" presId="urn:microsoft.com/office/officeart/2008/layout/VerticalAccentList"/>
    <dgm:cxn modelId="{37C2C15A-5C78-4082-AB10-31E38779688D}" type="presParOf" srcId="{D4B60F9F-421F-42F8-BA1B-5B920CB8C356}" destId="{56C0BDEC-C09F-4E80-9CDE-715C9B7CF09A}" srcOrd="13" destOrd="0" presId="urn:microsoft.com/office/officeart/2008/layout/VerticalAccentList"/>
    <dgm:cxn modelId="{2CFE739C-9DBC-4C3D-9D1F-E4B97165540A}" type="presParOf" srcId="{56C0BDEC-C09F-4E80-9CDE-715C9B7CF09A}" destId="{D0727FBC-DDCA-4D2D-9D65-6E9140270F6F}" srcOrd="0" destOrd="0" presId="urn:microsoft.com/office/officeart/2008/layout/VerticalAccentList"/>
    <dgm:cxn modelId="{02FDCE7B-8D13-407C-B964-02A63756C632}" type="presParOf" srcId="{56C0BDEC-C09F-4E80-9CDE-715C9B7CF09A}" destId="{24E40FF9-F84D-4206-A5CA-825DD6789A82}" srcOrd="1" destOrd="0" presId="urn:microsoft.com/office/officeart/2008/layout/VerticalAccentList"/>
    <dgm:cxn modelId="{6D2CD44C-B655-42D4-A7B9-7523FE385784}" type="presParOf" srcId="{56C0BDEC-C09F-4E80-9CDE-715C9B7CF09A}" destId="{5669EF6D-197B-43B0-AE5B-0564897AF651}" srcOrd="2" destOrd="0" presId="urn:microsoft.com/office/officeart/2008/layout/VerticalAccentList"/>
    <dgm:cxn modelId="{4E1CF353-B267-4D29-8590-A4B3DD6E42F5}" type="presParOf" srcId="{56C0BDEC-C09F-4E80-9CDE-715C9B7CF09A}" destId="{054EA490-B3F5-4F38-9BF0-6A220177E25F}" srcOrd="3" destOrd="0" presId="urn:microsoft.com/office/officeart/2008/layout/VerticalAccentList"/>
    <dgm:cxn modelId="{6B8F656E-DE83-44AF-99A8-5B0F044CF3B3}" type="presParOf" srcId="{56C0BDEC-C09F-4E80-9CDE-715C9B7CF09A}" destId="{728489AF-D243-4C66-B6E8-D351ED3E2F53}" srcOrd="4" destOrd="0" presId="urn:microsoft.com/office/officeart/2008/layout/VerticalAccentList"/>
    <dgm:cxn modelId="{2CB2836D-59C7-4FC2-94FF-470975C5482E}" type="presParOf" srcId="{56C0BDEC-C09F-4E80-9CDE-715C9B7CF09A}" destId="{B0EF9FF9-6A70-45A8-8BAE-3F6409B84795}" srcOrd="5" destOrd="0" presId="urn:microsoft.com/office/officeart/2008/layout/VerticalAccentList"/>
    <dgm:cxn modelId="{059E31F4-0F02-450F-B946-DBE147A8CE85}" type="presParOf" srcId="{56C0BDEC-C09F-4E80-9CDE-715C9B7CF09A}" destId="{1E939826-672F-4782-BCD3-6A60A4638160}" srcOrd="6" destOrd="0" presId="urn:microsoft.com/office/officeart/2008/layout/VerticalAccentList"/>
    <dgm:cxn modelId="{B317A2E9-D4A0-451C-B8F9-0D49FE7B9AA0}" type="presParOf" srcId="{D4B60F9F-421F-42F8-BA1B-5B920CB8C356}" destId="{1BAB9A93-12D6-4D41-8754-E93BB0FA972C}" srcOrd="14" destOrd="0" presId="urn:microsoft.com/office/officeart/2008/layout/VerticalAccentList"/>
    <dgm:cxn modelId="{7C780F6D-6283-4455-BD4F-A17C9D516F3F}" type="presParOf" srcId="{D4B60F9F-421F-42F8-BA1B-5B920CB8C356}" destId="{4103D214-DAAC-4971-A122-382C4509F84B}" srcOrd="15" destOrd="0" presId="urn:microsoft.com/office/officeart/2008/layout/VerticalAccentList"/>
    <dgm:cxn modelId="{B45F80B7-ED54-47F1-BB25-9AD1A3F63EDB}" type="presParOf" srcId="{4103D214-DAAC-4971-A122-382C4509F84B}" destId="{2A53F369-AEB5-4BB7-8E05-402DFC81A75D}" srcOrd="0" destOrd="0" presId="urn:microsoft.com/office/officeart/2008/layout/VerticalAccentList"/>
    <dgm:cxn modelId="{78410129-1C83-4C01-AD9C-E3A7A71440CA}" type="presParOf" srcId="{D4B60F9F-421F-42F8-BA1B-5B920CB8C356}" destId="{B97B7B00-2DCF-4B69-B287-5B8E2B063A60}" srcOrd="16" destOrd="0" presId="urn:microsoft.com/office/officeart/2008/layout/VerticalAccentList"/>
    <dgm:cxn modelId="{B6DA6F78-4028-47D0-97D2-D153BC3B6BBF}" type="presParOf" srcId="{B97B7B00-2DCF-4B69-B287-5B8E2B063A60}" destId="{B9EB4F95-DC8A-4576-9C6C-E7DD85021447}" srcOrd="0" destOrd="0" presId="urn:microsoft.com/office/officeart/2008/layout/VerticalAccentList"/>
    <dgm:cxn modelId="{845E9C6A-4A79-4723-803D-6C9E16CF8ED9}" type="presParOf" srcId="{B97B7B00-2DCF-4B69-B287-5B8E2B063A60}" destId="{18F9E3CA-D052-4329-B515-9A39626ABE3D}" srcOrd="1" destOrd="0" presId="urn:microsoft.com/office/officeart/2008/layout/VerticalAccentList"/>
    <dgm:cxn modelId="{2D3AAAE0-731D-4C16-9991-117D8E12E3BF}" type="presParOf" srcId="{B97B7B00-2DCF-4B69-B287-5B8E2B063A60}" destId="{AA44D06F-15B9-4BE4-A13F-9F05DB54615D}" srcOrd="2" destOrd="0" presId="urn:microsoft.com/office/officeart/2008/layout/VerticalAccentList"/>
    <dgm:cxn modelId="{884057AC-4B8F-4666-B5B1-D0F855462300}" type="presParOf" srcId="{B97B7B00-2DCF-4B69-B287-5B8E2B063A60}" destId="{64238D07-A270-4BBD-B3B2-3CBBDFF8A807}" srcOrd="3" destOrd="0" presId="urn:microsoft.com/office/officeart/2008/layout/VerticalAccentList"/>
    <dgm:cxn modelId="{09A0D87B-E5DD-401F-8263-770CA55D6F7D}" type="presParOf" srcId="{B97B7B00-2DCF-4B69-B287-5B8E2B063A60}" destId="{BD885349-085A-4DD3-A8B0-F5219406AD8D}" srcOrd="4" destOrd="0" presId="urn:microsoft.com/office/officeart/2008/layout/VerticalAccentList"/>
    <dgm:cxn modelId="{8B198284-B07A-4749-A36E-22118FA80D54}" type="presParOf" srcId="{B97B7B00-2DCF-4B69-B287-5B8E2B063A60}" destId="{FAAA4342-F688-4DEC-A91F-FE81BC2190DD}" srcOrd="5" destOrd="0" presId="urn:microsoft.com/office/officeart/2008/layout/VerticalAccentList"/>
    <dgm:cxn modelId="{E4051EEB-3280-40BF-AC9B-8FDCCCAC4148}" type="presParOf" srcId="{B97B7B00-2DCF-4B69-B287-5B8E2B063A60}" destId="{A75B0083-AA34-4EE4-915F-579F6C8FC73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4424D-83B2-4011-89D5-B6B62682F4D4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Defining Chat Model</a:t>
          </a:r>
        </a:p>
      </dsp:txBody>
      <dsp:txXfrm>
        <a:off x="828927" y="664739"/>
        <a:ext cx="5282636" cy="480239"/>
      </dsp:txXfrm>
    </dsp:sp>
    <dsp:sp modelId="{686FB4CA-6978-429C-911F-F1F18A76A011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A77F1-576B-4B63-856C-624E33C48EA2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CC1B-9F62-499F-9753-2E1C276DA6EF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1503C-63A7-4BDD-B4DE-41002B115774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1ED8-EE10-4144-8162-35A1270B1995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2DBE-EF93-40DC-B0E4-4D8F2F783E7A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AAFF-7D0B-4A9C-B3B5-E750D10FF9E7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0D62-91D1-4516-89BD-A08AEB1D7362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Tokenization</a:t>
          </a:r>
        </a:p>
      </dsp:txBody>
      <dsp:txXfrm>
        <a:off x="828927" y="1328654"/>
        <a:ext cx="5282636" cy="480239"/>
      </dsp:txXfrm>
    </dsp:sp>
    <dsp:sp modelId="{EF830CCF-DD9D-419D-9138-CDF80BF76E44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3756E-A1C6-47A5-83A1-E72C9EDCFC4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B725F-C863-4D69-86EA-244397E69071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49738-0EC5-47A7-866F-06FC91552EF7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96A3-1C0A-4447-B72E-87A177B9B6F5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39C5E-0A6C-4D8B-AF34-32F0C5602C93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2E16-D45E-40C5-90CF-A45E50AD8D3B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F9372-C258-40A0-8B8F-CDA5A2C8CFCD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Setting-up Encoder-Decoder</a:t>
          </a:r>
        </a:p>
      </dsp:txBody>
      <dsp:txXfrm>
        <a:off x="828927" y="1992569"/>
        <a:ext cx="5282636" cy="480239"/>
      </dsp:txXfrm>
    </dsp:sp>
    <dsp:sp modelId="{4B96275F-44BF-434B-9C4E-1A5717A0AB00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1981F-712B-4A98-A655-DAACE28DBACE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43E37-0123-4757-9DED-EEE4FD362967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6D46B-E09B-4B2C-A381-1E1DA8AC57D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DE986-2458-40DB-80AC-A6D9B8A3DB7F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B47EB-24AE-4201-BF59-2B6564037976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F092-A584-49B0-8B89-7316338275F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ECACC-B6ED-4CD1-94A9-3B4CE2FCAEF8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Implementing RNN based Model Development</a:t>
          </a:r>
        </a:p>
      </dsp:txBody>
      <dsp:txXfrm>
        <a:off x="828927" y="2656485"/>
        <a:ext cx="5282636" cy="480239"/>
      </dsp:txXfrm>
    </dsp:sp>
    <dsp:sp modelId="{D0727FBC-DDCA-4D2D-9D65-6E9140270F6F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40FF9-F84D-4206-A5CA-825DD6789A82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EF6D-197B-43B0-AE5B-0564897AF651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EA490-B3F5-4F38-9BF0-6A220177E25F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489AF-D243-4C66-B6E8-D351ED3E2F53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F9FF9-6A70-45A8-8BAE-3F6409B84795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39826-672F-4782-BCD3-6A60A4638160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3F369-AEB5-4BB7-8E05-402DFC81A75D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/>
            <a:t>Training, Testing and Validating Chatbot</a:t>
          </a:r>
        </a:p>
      </dsp:txBody>
      <dsp:txXfrm>
        <a:off x="828927" y="3320400"/>
        <a:ext cx="5282636" cy="480239"/>
      </dsp:txXfrm>
    </dsp:sp>
    <dsp:sp modelId="{B9EB4F95-DC8A-4576-9C6C-E7DD85021447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9E3CA-D052-4329-B515-9A39626ABE3D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4D06F-15B9-4BE4-A13F-9F05DB54615D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38D07-A270-4BBD-B3B2-3CBBDFF8A807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5349-085A-4DD3-A8B0-F5219406AD8D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A4342-F688-4DEC-A91F-FE81BC2190DD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0083-AA34-4EE4-915F-579F6C8FC73E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21:10:5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1522 2124 24575,'-81'0'-372,"-358"-12"545,367 6-133,1-4 0,0-3 0,1-3-1,-74-27 1,102 27-40,0-1 0,1-2 0,1-2 0,1-2 0,1-2 0,-66-54 0,84 60 0,1 0 0,0-2 0,1 0 0,2-1 0,0 0 0,1-1 0,2-1 0,0-1 0,2 0 0,0 0 0,2-1 0,-10-45 0,7 4 0,-5-129 0,19-68 0,0 219 0,1 0 0,3 0 0,1 0 0,15-46 0,-16 70 0,1 1 0,2-1 0,-1 2 0,2-1 0,1 1 0,0 1 0,2 0 0,0 0 0,0 1 0,25-22 0,-13 20 0,2 1 0,0 1 0,1 1 0,0 1 0,32-11 0,-2 0 0,268-142 0,-292 152 0,-27 13 0,0 0 0,0 0 0,0-1 0,0 0 0,-1 0 0,11-9 0,-16 13 0,-1-1 0,1 1 0,-1-1 0,0 1 0,1 0 0,-1-1 0,0 1 0,1-1 0,-1 1 0,0-1 0,0 0 0,0 1 0,1-1 0,-1 1 0,0-1 0,0 1 0,0-1 0,0 1 0,0-1 0,0 0 0,0 1 0,0-1 0,0 1 0,0-1 0,-1 1 0,1-1 0,0 1 0,0-1 0,0 1 0,-1-1 0,1 1 0,0-1 0,-1 1 0,1-1 0,0 1 0,-1-1 0,1 1 0,0 0 0,-1-1 0,1 1 0,-1-1 0,1 1 0,-1 0 0,1 0 0,-1-1 0,1 1 0,-1 0 0,1 0 0,-2-1 0,-29-9 0,29 9 0,-32-6 0,0 2 0,-54-2 0,-29-3 0,86 6 0,-46 1 0,1 0 0,72 3 0,0 0 0,0-1 0,0 1 0,0-1 0,0 0 0,0-1 0,0 1 0,0-1 0,1 1 0,-5-3 0,8 3 0,0 1 0,0 0 0,0 0 0,0-1 0,0 1 0,0 0 0,0 0 0,0-1 0,0 1 0,0 0 0,0 0 0,0-1 0,0 1 0,1 0 0,-1 0 0,0 0 0,0-1 0,0 1 0,0 0 0,0 0 0,0-1 0,1 1 0,-1 0 0,0 0 0,0 0 0,0 0 0,1-1 0,-1 1 0,0 0 0,0 0 0,0 0 0,1 0 0,-1 0 0,0 0 0,0 0 0,1-1 0,-1 1 0,0 0 0,0 0 0,1 0 0,-1 0 0,0 0 0,0 0 0,1 0 0,-1 0 0,0 0 0,0 1 0,1-1 0,-1 0 0,0 0 0,1 0 0,16-2 0,312-1 0,-166 5 0,-160-2 0,0 0 0,0 0 0,0 0 0,0 1 0,0-1 0,0 1 0,0-1 0,0 1 0,0 0 0,0 0 0,0 0 0,-1 1 0,1-1 0,0 1 0,-1-1 0,3 3 0,-3-1 0,0-1 0,0 1 0,0 0 0,0 0 0,-1 0 0,0 0 0,1 0 0,-1 0 0,0 0 0,-1 0 0,1 0 0,0 0 0,-1 1 0,0-1 0,0 4 0,-1 194 0,-2-71 0,4-109-89,-1-11-167,0 0 1,0 0 0,-1 0 0,-3 17 0,-1-12-6571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4/29/2023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Deep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General Deep Learning Architecture for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097418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Chatbot Development with Deep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Hands on: Deep learning Chatbot Development using LSTM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53945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43312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840209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822737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Training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50" y="222314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  <a:sym typeface="Garamond"/>
              </a:rPr>
              <a:t>Decoder-Encoder </a:t>
            </a: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4" y="19041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1" y="342900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22297" y="3818608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General Architecture</a:t>
            </a:r>
          </a:p>
        </p:txBody>
      </p:sp>
      <p:pic>
        <p:nvPicPr>
          <p:cNvPr id="2052" name="Picture 4" descr="10 of the Most Innovative Chatbots on the Web">
            <a:extLst>
              <a:ext uri="{FF2B5EF4-FFF2-40B4-BE49-F238E27FC236}">
                <a16:creationId xmlns:a16="http://schemas.microsoft.com/office/drawing/2014/main" id="{789C1877-8C66-BA4B-EC43-8E31F9203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3" y="1880230"/>
            <a:ext cx="7942495" cy="44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973507B-67F0-1257-D312-1928970834C8}"/>
              </a:ext>
            </a:extLst>
          </p:cNvPr>
          <p:cNvSpPr>
            <a:spLocks noGrp="1"/>
          </p:cNvSpPr>
          <p:nvPr/>
        </p:nvSpPr>
        <p:spPr>
          <a:xfrm>
            <a:off x="3448575" y="5544292"/>
            <a:ext cx="4338506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0800" indent="0">
              <a:buNone/>
            </a:pPr>
            <a:r>
              <a:rPr lang="en-US" dirty="0"/>
              <a:t>Deep Learning Integration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14:cNvPr>
              <p14:cNvContentPartPr/>
              <p14:nvPr/>
            </p14:nvContentPartPr>
            <p14:xfrm>
              <a:off x="4468515" y="4679914"/>
              <a:ext cx="548280" cy="76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3B6E4C-4505-C15E-E3E3-3339FFAA3C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9515" y="4670914"/>
                <a:ext cx="565920" cy="7826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675B7B5-8A6E-9E86-2F23-448B13A94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88023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 descr="PDF] Sequence-to-Sequence Prediction of Vehicle Trajectory via LSTM Encoder- Decoder Architecture | Semantic Scholar">
            <a:extLst>
              <a:ext uri="{FF2B5EF4-FFF2-40B4-BE49-F238E27FC236}">
                <a16:creationId xmlns:a16="http://schemas.microsoft.com/office/drawing/2014/main" id="{E6BB8E98-D730-BFEF-000E-28D53BF3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87" y="1953660"/>
            <a:ext cx="63627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E6BED0-C7C8-A581-AD35-9F5E00BDE48B}"/>
              </a:ext>
            </a:extLst>
          </p:cNvPr>
          <p:cNvSpPr>
            <a:spLocks noGrp="1"/>
          </p:cNvSpPr>
          <p:nvPr/>
        </p:nvSpPr>
        <p:spPr>
          <a:xfrm>
            <a:off x="609600" y="1313708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Decoder – Encoder Model</a:t>
            </a:r>
          </a:p>
        </p:txBody>
      </p:sp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E919DF-88B8-69B9-DF40-E3B5B9FDF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195366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Deep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Deep Learning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046877"/>
              </p:ext>
            </p:extLst>
          </p:nvPr>
        </p:nvGraphicFramePr>
        <p:xfrm>
          <a:off x="1103805" y="2418176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6FB4CA-6978-429C-911F-F1F18A76A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21503C-63A7-4BDD-B4DE-41002B115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D8CC1B-9F62-499F-9753-2E1C276DA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FA77F1-576B-4B63-856C-624E33C48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3C2DBE-EF93-40DC-B0E4-4D8F2F783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91EAAFF-7D0B-4A9C-B3B5-E750D10FF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F91ED8-EE10-4144-8162-35A1270B1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C4424D-83B2-4011-89D5-B6B62682F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AB725F-C863-4D69-86EA-244397E69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F396A3-1C0A-4447-B72E-87A177B9B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03756E-A1C6-47A5-83A1-E72C9EDCFC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39C5E-0A6C-4D8B-AF34-32F0C5602C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749738-0EC5-47A7-866F-06FC91552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830CCF-DD9D-419D-9138-CDF80BF76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392E16-D45E-40C5-90CF-A45E50AD8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070D62-91D1-4516-89BD-A08AEB1D7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A6D46B-E09B-4B2C-A381-1E1DA8AC57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58F092-A584-49B0-8B89-731633827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9DE986-2458-40DB-80AC-A6D9B8A3DB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CB47EB-24AE-4201-BF59-2B6564037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643E37-0123-4757-9DED-EEE4FD362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1981F-712B-4A98-A655-DAACE28DB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96275F-44BF-434B-9C4E-1A5717A0A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BF9372-C258-40A0-8B8F-CDA5A2C8CF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669EF6D-197B-43B0-AE5B-0564897AF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EF9FF9-6A70-45A8-8BAE-3F6409B84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8489AF-D243-4C66-B6E8-D351ED3E2F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727FBC-DDCA-4D2D-9D65-6E9140270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EA490-B3F5-4F38-9BF0-6A220177E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939826-672F-4782-BCD3-6A60A4638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E40FF9-F84D-4206-A5CA-825DD6789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0ECACC-B6ED-4CD1-94A9-3B4CE2FCA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885349-085A-4DD3-A8B0-F5219406A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5B0083-AA34-4EE4-915F-579F6C8FC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A4342-F688-4DEC-A91F-FE81BC2190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38D07-A270-4BBD-B3B2-3CBBDFF8A8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44D06F-15B9-4BE4-A13F-9F05DB546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B4F95-DC8A-4576-9C6C-E7DD850214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8F9E3CA-D052-4329-B515-9A39626AB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53F369-AEB5-4BB7-8E05-402DFC81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80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Architecture</vt:lpstr>
      <vt:lpstr>Architecture</vt:lpstr>
      <vt:lpstr>Chatbot Development with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Muhammad Salman Hassan</cp:lastModifiedBy>
  <cp:revision>252</cp:revision>
  <dcterms:created xsi:type="dcterms:W3CDTF">2022-06-22T08:29:07Z</dcterms:created>
  <dcterms:modified xsi:type="dcterms:W3CDTF">2023-04-29T07:14:59Z</dcterms:modified>
</cp:coreProperties>
</file>