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Scaling Operations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Task Automation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User Engagement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Social Media Interaction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Multilingual Models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Global Connectivity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ML Enabled Features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Customer Services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E-commerce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Healthcare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Travel &amp; Tourism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Banking &amp; Finance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Services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Technologies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036DC-F40C-48A5-87B6-98F75098113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8DA926-31FB-4FAE-B762-B38D2F724568}">
      <dgm:prSet/>
      <dgm:spPr/>
      <dgm:t>
        <a:bodyPr/>
        <a:lstStyle/>
        <a:p>
          <a:r>
            <a:rPr lang="en-US" b="0" i="0"/>
            <a:t>Tokenization</a:t>
          </a:r>
          <a:endParaRPr lang="en-US"/>
        </a:p>
      </dgm:t>
    </dgm:pt>
    <dgm:pt modelId="{A459C075-3C3A-4AB8-B197-64D885D11017}" type="parTrans" cxnId="{6E671EFE-5B15-4FCE-9A05-E115382433E2}">
      <dgm:prSet/>
      <dgm:spPr/>
      <dgm:t>
        <a:bodyPr/>
        <a:lstStyle/>
        <a:p>
          <a:endParaRPr lang="en-US"/>
        </a:p>
      </dgm:t>
    </dgm:pt>
    <dgm:pt modelId="{80F9CD91-F7C9-4C23-B8CC-341D73315CB4}" type="sibTrans" cxnId="{6E671EFE-5B15-4FCE-9A05-E115382433E2}">
      <dgm:prSet/>
      <dgm:spPr/>
      <dgm:t>
        <a:bodyPr/>
        <a:lstStyle/>
        <a:p>
          <a:endParaRPr lang="en-US"/>
        </a:p>
      </dgm:t>
    </dgm:pt>
    <dgm:pt modelId="{01140B31-8FDF-40F9-AED8-BB21872FA237}">
      <dgm:prSet/>
      <dgm:spPr/>
      <dgm:t>
        <a:bodyPr/>
        <a:lstStyle/>
        <a:p>
          <a:r>
            <a:rPr lang="en-US" b="0" i="0"/>
            <a:t>Filtering Words</a:t>
          </a:r>
          <a:endParaRPr lang="en-US"/>
        </a:p>
      </dgm:t>
    </dgm:pt>
    <dgm:pt modelId="{44D8C288-0539-4F80-B476-31D5A6BA8F61}" type="parTrans" cxnId="{B4D5C209-2092-46FD-8795-E614AF78204B}">
      <dgm:prSet/>
      <dgm:spPr/>
      <dgm:t>
        <a:bodyPr/>
        <a:lstStyle/>
        <a:p>
          <a:endParaRPr lang="en-US"/>
        </a:p>
      </dgm:t>
    </dgm:pt>
    <dgm:pt modelId="{0DC5AB8B-D7CD-4547-979E-A25EDFF34412}" type="sibTrans" cxnId="{B4D5C209-2092-46FD-8795-E614AF78204B}">
      <dgm:prSet/>
      <dgm:spPr/>
      <dgm:t>
        <a:bodyPr/>
        <a:lstStyle/>
        <a:p>
          <a:endParaRPr lang="en-US"/>
        </a:p>
      </dgm:t>
    </dgm:pt>
    <dgm:pt modelId="{4015829D-DD6C-4C94-90D1-DC3EC38975E5}">
      <dgm:prSet/>
      <dgm:spPr/>
      <dgm:t>
        <a:bodyPr/>
        <a:lstStyle/>
        <a:p>
          <a:r>
            <a:rPr lang="en-US" b="0" i="0"/>
            <a:t>Stemming</a:t>
          </a:r>
          <a:endParaRPr lang="en-US"/>
        </a:p>
      </dgm:t>
    </dgm:pt>
    <dgm:pt modelId="{7B4AA4CC-6A8D-48DC-B353-AE3897177378}" type="parTrans" cxnId="{1E587398-925F-43D4-9E6D-6DEE38EFAFA1}">
      <dgm:prSet/>
      <dgm:spPr/>
      <dgm:t>
        <a:bodyPr/>
        <a:lstStyle/>
        <a:p>
          <a:endParaRPr lang="en-US"/>
        </a:p>
      </dgm:t>
    </dgm:pt>
    <dgm:pt modelId="{21E3E934-5BCE-4083-83AF-F51387C92D8A}" type="sibTrans" cxnId="{1E587398-925F-43D4-9E6D-6DEE38EFAFA1}">
      <dgm:prSet/>
      <dgm:spPr/>
      <dgm:t>
        <a:bodyPr/>
        <a:lstStyle/>
        <a:p>
          <a:endParaRPr lang="en-US"/>
        </a:p>
      </dgm:t>
    </dgm:pt>
    <dgm:pt modelId="{A9FEE14E-0BAB-4DCC-AEDB-485AC262A56E}">
      <dgm:prSet/>
      <dgm:spPr/>
      <dgm:t>
        <a:bodyPr/>
        <a:lstStyle/>
        <a:p>
          <a:r>
            <a:rPr lang="en-US" b="0" i="0"/>
            <a:t>Lemmatization</a:t>
          </a:r>
          <a:endParaRPr lang="en-US"/>
        </a:p>
      </dgm:t>
    </dgm:pt>
    <dgm:pt modelId="{BB9DF3DF-A52B-41DB-9DF3-86B8D5D9503C}" type="parTrans" cxnId="{E7508A75-BFB5-46D6-AB2E-ECB642DE4439}">
      <dgm:prSet/>
      <dgm:spPr/>
      <dgm:t>
        <a:bodyPr/>
        <a:lstStyle/>
        <a:p>
          <a:endParaRPr lang="en-US"/>
        </a:p>
      </dgm:t>
    </dgm:pt>
    <dgm:pt modelId="{863AD9C4-6E11-4453-86A7-CD6BD042A5BC}" type="sibTrans" cxnId="{E7508A75-BFB5-46D6-AB2E-ECB642DE4439}">
      <dgm:prSet/>
      <dgm:spPr/>
      <dgm:t>
        <a:bodyPr/>
        <a:lstStyle/>
        <a:p>
          <a:endParaRPr lang="en-US"/>
        </a:p>
      </dgm:t>
    </dgm:pt>
    <dgm:pt modelId="{D9E3444D-7190-43D1-8943-6954037D0940}">
      <dgm:prSet/>
      <dgm:spPr/>
      <dgm:t>
        <a:bodyPr/>
        <a:lstStyle/>
        <a:p>
          <a:r>
            <a:rPr lang="en-US" b="0" i="0"/>
            <a:t>Chunking</a:t>
          </a:r>
          <a:endParaRPr lang="en-US"/>
        </a:p>
      </dgm:t>
    </dgm:pt>
    <dgm:pt modelId="{D21065FB-03CB-44FC-B757-529551B60416}" type="parTrans" cxnId="{D7C1CE63-47B7-4C80-B6C3-D29A9AFC8C2F}">
      <dgm:prSet/>
      <dgm:spPr/>
      <dgm:t>
        <a:bodyPr/>
        <a:lstStyle/>
        <a:p>
          <a:endParaRPr lang="en-US"/>
        </a:p>
      </dgm:t>
    </dgm:pt>
    <dgm:pt modelId="{63A4F88B-7826-40F1-8842-F941DC1647B4}" type="sibTrans" cxnId="{D7C1CE63-47B7-4C80-B6C3-D29A9AFC8C2F}">
      <dgm:prSet/>
      <dgm:spPr/>
      <dgm:t>
        <a:bodyPr/>
        <a:lstStyle/>
        <a:p>
          <a:endParaRPr lang="en-US"/>
        </a:p>
      </dgm:t>
    </dgm:pt>
    <dgm:pt modelId="{7273742D-6EBB-4EFD-AD3D-D885320DBF94}">
      <dgm:prSet/>
      <dgm:spPr/>
      <dgm:t>
        <a:bodyPr/>
        <a:lstStyle/>
        <a:p>
          <a:r>
            <a:rPr lang="en-US" b="0" i="0"/>
            <a:t>Chinking</a:t>
          </a:r>
          <a:endParaRPr lang="en-US"/>
        </a:p>
      </dgm:t>
    </dgm:pt>
    <dgm:pt modelId="{589196BA-BEB5-47C0-ACFA-A931D72ABE99}" type="parTrans" cxnId="{697E6790-61E5-4ACA-B8A4-8A7BA914F3B5}">
      <dgm:prSet/>
      <dgm:spPr/>
      <dgm:t>
        <a:bodyPr/>
        <a:lstStyle/>
        <a:p>
          <a:endParaRPr lang="en-US"/>
        </a:p>
      </dgm:t>
    </dgm:pt>
    <dgm:pt modelId="{877025A0-E012-44A1-8907-3EF93BD057BD}" type="sibTrans" cxnId="{697E6790-61E5-4ACA-B8A4-8A7BA914F3B5}">
      <dgm:prSet/>
      <dgm:spPr/>
      <dgm:t>
        <a:bodyPr/>
        <a:lstStyle/>
        <a:p>
          <a:endParaRPr lang="en-US"/>
        </a:p>
      </dgm:t>
    </dgm:pt>
    <dgm:pt modelId="{07017611-13BB-46DB-BFF7-A5BE97A4D0DA}">
      <dgm:prSet/>
      <dgm:spPr/>
      <dgm:t>
        <a:bodyPr/>
        <a:lstStyle/>
        <a:p>
          <a:r>
            <a:rPr lang="en-US" b="0" i="0"/>
            <a:t>Named Entity Recognition</a:t>
          </a:r>
          <a:endParaRPr lang="en-US"/>
        </a:p>
      </dgm:t>
    </dgm:pt>
    <dgm:pt modelId="{199E8D08-B1C6-42D8-9967-DF3F59BD4BAE}" type="parTrans" cxnId="{D503872F-99AE-4B93-A3F9-15DFBF187029}">
      <dgm:prSet/>
      <dgm:spPr/>
      <dgm:t>
        <a:bodyPr/>
        <a:lstStyle/>
        <a:p>
          <a:endParaRPr lang="en-US"/>
        </a:p>
      </dgm:t>
    </dgm:pt>
    <dgm:pt modelId="{1B2DA944-A738-4C2C-8124-AFE68D5CC68D}" type="sibTrans" cxnId="{D503872F-99AE-4B93-A3F9-15DFBF187029}">
      <dgm:prSet/>
      <dgm:spPr/>
      <dgm:t>
        <a:bodyPr/>
        <a:lstStyle/>
        <a:p>
          <a:endParaRPr lang="en-US"/>
        </a:p>
      </dgm:t>
    </dgm:pt>
    <dgm:pt modelId="{6D2FAF61-2E05-46C5-AC6A-68C90507D206}">
      <dgm:prSet/>
      <dgm:spPr/>
      <dgm:t>
        <a:bodyPr/>
        <a:lstStyle/>
        <a:p>
          <a:r>
            <a:rPr lang="en-US" b="0" i="0"/>
            <a:t>Tagging Parts of Speech</a:t>
          </a:r>
          <a:endParaRPr lang="en-US"/>
        </a:p>
      </dgm:t>
    </dgm:pt>
    <dgm:pt modelId="{DDA0AF11-FCD5-49A5-9373-A62EE9F2937B}" type="parTrans" cxnId="{3C54C604-4EC2-4E92-9D26-15D999D0AEB3}">
      <dgm:prSet/>
      <dgm:spPr/>
      <dgm:t>
        <a:bodyPr/>
        <a:lstStyle/>
        <a:p>
          <a:endParaRPr lang="en-US"/>
        </a:p>
      </dgm:t>
    </dgm:pt>
    <dgm:pt modelId="{533C3AA0-DE4A-4A9C-86BF-BE31C9F507D4}" type="sibTrans" cxnId="{3C54C604-4EC2-4E92-9D26-15D999D0AEB3}">
      <dgm:prSet/>
      <dgm:spPr/>
      <dgm:t>
        <a:bodyPr/>
        <a:lstStyle/>
        <a:p>
          <a:endParaRPr lang="en-US"/>
        </a:p>
      </dgm:t>
    </dgm:pt>
    <dgm:pt modelId="{20FAB905-6B05-4A0C-B39D-6D359BCF4209}" type="pres">
      <dgm:prSet presAssocID="{7DD036DC-F40C-48A5-87B6-98F750981130}" presName="diagram" presStyleCnt="0">
        <dgm:presLayoutVars>
          <dgm:dir/>
          <dgm:resizeHandles val="exact"/>
        </dgm:presLayoutVars>
      </dgm:prSet>
      <dgm:spPr/>
    </dgm:pt>
    <dgm:pt modelId="{59AA630F-EC20-4695-A9B6-C14EE1CA93E7}" type="pres">
      <dgm:prSet presAssocID="{7A8DA926-31FB-4FAE-B762-B38D2F724568}" presName="node" presStyleLbl="node1" presStyleIdx="0" presStyleCnt="8">
        <dgm:presLayoutVars>
          <dgm:bulletEnabled val="1"/>
        </dgm:presLayoutVars>
      </dgm:prSet>
      <dgm:spPr/>
    </dgm:pt>
    <dgm:pt modelId="{D580F85B-0665-4763-A90B-B0E1DB1D6AEC}" type="pres">
      <dgm:prSet presAssocID="{80F9CD91-F7C9-4C23-B8CC-341D73315CB4}" presName="sibTrans" presStyleCnt="0"/>
      <dgm:spPr/>
    </dgm:pt>
    <dgm:pt modelId="{E297B831-BBB1-413B-A0DA-807E5C77BFF7}" type="pres">
      <dgm:prSet presAssocID="{01140B31-8FDF-40F9-AED8-BB21872FA237}" presName="node" presStyleLbl="node1" presStyleIdx="1" presStyleCnt="8">
        <dgm:presLayoutVars>
          <dgm:bulletEnabled val="1"/>
        </dgm:presLayoutVars>
      </dgm:prSet>
      <dgm:spPr/>
    </dgm:pt>
    <dgm:pt modelId="{838840EC-70E9-4683-9942-CA96568C9C18}" type="pres">
      <dgm:prSet presAssocID="{0DC5AB8B-D7CD-4547-979E-A25EDFF34412}" presName="sibTrans" presStyleCnt="0"/>
      <dgm:spPr/>
    </dgm:pt>
    <dgm:pt modelId="{60670BE4-684F-4D0F-9937-5C65E4AEA5D1}" type="pres">
      <dgm:prSet presAssocID="{4015829D-DD6C-4C94-90D1-DC3EC38975E5}" presName="node" presStyleLbl="node1" presStyleIdx="2" presStyleCnt="8">
        <dgm:presLayoutVars>
          <dgm:bulletEnabled val="1"/>
        </dgm:presLayoutVars>
      </dgm:prSet>
      <dgm:spPr/>
    </dgm:pt>
    <dgm:pt modelId="{F2D43756-276A-4268-858C-6CF27B950047}" type="pres">
      <dgm:prSet presAssocID="{21E3E934-5BCE-4083-83AF-F51387C92D8A}" presName="sibTrans" presStyleCnt="0"/>
      <dgm:spPr/>
    </dgm:pt>
    <dgm:pt modelId="{EFA9AB26-57E0-41FC-9B90-E9FF0DF541DE}" type="pres">
      <dgm:prSet presAssocID="{A9FEE14E-0BAB-4DCC-AEDB-485AC262A56E}" presName="node" presStyleLbl="node1" presStyleIdx="3" presStyleCnt="8">
        <dgm:presLayoutVars>
          <dgm:bulletEnabled val="1"/>
        </dgm:presLayoutVars>
      </dgm:prSet>
      <dgm:spPr/>
    </dgm:pt>
    <dgm:pt modelId="{E14B203C-C2DD-476C-8A31-45B66E24AED4}" type="pres">
      <dgm:prSet presAssocID="{863AD9C4-6E11-4453-86A7-CD6BD042A5BC}" presName="sibTrans" presStyleCnt="0"/>
      <dgm:spPr/>
    </dgm:pt>
    <dgm:pt modelId="{2D8A6941-5149-4EA8-A839-D6F74B4B2CDD}" type="pres">
      <dgm:prSet presAssocID="{D9E3444D-7190-43D1-8943-6954037D0940}" presName="node" presStyleLbl="node1" presStyleIdx="4" presStyleCnt="8">
        <dgm:presLayoutVars>
          <dgm:bulletEnabled val="1"/>
        </dgm:presLayoutVars>
      </dgm:prSet>
      <dgm:spPr/>
    </dgm:pt>
    <dgm:pt modelId="{CDA6A2E6-C985-4459-8C1B-BD89EA9D7C02}" type="pres">
      <dgm:prSet presAssocID="{63A4F88B-7826-40F1-8842-F941DC1647B4}" presName="sibTrans" presStyleCnt="0"/>
      <dgm:spPr/>
    </dgm:pt>
    <dgm:pt modelId="{96A2D275-63C9-41B2-A36C-CDF85585B540}" type="pres">
      <dgm:prSet presAssocID="{7273742D-6EBB-4EFD-AD3D-D885320DBF94}" presName="node" presStyleLbl="node1" presStyleIdx="5" presStyleCnt="8">
        <dgm:presLayoutVars>
          <dgm:bulletEnabled val="1"/>
        </dgm:presLayoutVars>
      </dgm:prSet>
      <dgm:spPr/>
    </dgm:pt>
    <dgm:pt modelId="{47D40862-D609-43D6-B912-78668F3A0B66}" type="pres">
      <dgm:prSet presAssocID="{877025A0-E012-44A1-8907-3EF93BD057BD}" presName="sibTrans" presStyleCnt="0"/>
      <dgm:spPr/>
    </dgm:pt>
    <dgm:pt modelId="{A779BD09-5A53-408B-BDCA-4FDDA80715FE}" type="pres">
      <dgm:prSet presAssocID="{07017611-13BB-46DB-BFF7-A5BE97A4D0DA}" presName="node" presStyleLbl="node1" presStyleIdx="6" presStyleCnt="8">
        <dgm:presLayoutVars>
          <dgm:bulletEnabled val="1"/>
        </dgm:presLayoutVars>
      </dgm:prSet>
      <dgm:spPr/>
    </dgm:pt>
    <dgm:pt modelId="{18E598D0-BD17-4B18-8DC4-00A78CDB1466}" type="pres">
      <dgm:prSet presAssocID="{1B2DA944-A738-4C2C-8124-AFE68D5CC68D}" presName="sibTrans" presStyleCnt="0"/>
      <dgm:spPr/>
    </dgm:pt>
    <dgm:pt modelId="{4C03EEC2-419D-4CF6-9647-3C0B3EDB5DA6}" type="pres">
      <dgm:prSet presAssocID="{6D2FAF61-2E05-46C5-AC6A-68C90507D206}" presName="node" presStyleLbl="node1" presStyleIdx="7" presStyleCnt="8">
        <dgm:presLayoutVars>
          <dgm:bulletEnabled val="1"/>
        </dgm:presLayoutVars>
      </dgm:prSet>
      <dgm:spPr/>
    </dgm:pt>
  </dgm:ptLst>
  <dgm:cxnLst>
    <dgm:cxn modelId="{3C54C604-4EC2-4E92-9D26-15D999D0AEB3}" srcId="{7DD036DC-F40C-48A5-87B6-98F750981130}" destId="{6D2FAF61-2E05-46C5-AC6A-68C90507D206}" srcOrd="7" destOrd="0" parTransId="{DDA0AF11-FCD5-49A5-9373-A62EE9F2937B}" sibTransId="{533C3AA0-DE4A-4A9C-86BF-BE31C9F507D4}"/>
    <dgm:cxn modelId="{B4D5C209-2092-46FD-8795-E614AF78204B}" srcId="{7DD036DC-F40C-48A5-87B6-98F750981130}" destId="{01140B31-8FDF-40F9-AED8-BB21872FA237}" srcOrd="1" destOrd="0" parTransId="{44D8C288-0539-4F80-B476-31D5A6BA8F61}" sibTransId="{0DC5AB8B-D7CD-4547-979E-A25EDFF34412}"/>
    <dgm:cxn modelId="{D154D30B-D909-4A19-83E7-CE2649D25C4E}" type="presOf" srcId="{01140B31-8FDF-40F9-AED8-BB21872FA237}" destId="{E297B831-BBB1-413B-A0DA-807E5C77BFF7}" srcOrd="0" destOrd="0" presId="urn:microsoft.com/office/officeart/2005/8/layout/default"/>
    <dgm:cxn modelId="{7646660F-D888-4834-B1D4-DA4AC8D440D0}" type="presOf" srcId="{7273742D-6EBB-4EFD-AD3D-D885320DBF94}" destId="{96A2D275-63C9-41B2-A36C-CDF85585B540}" srcOrd="0" destOrd="0" presId="urn:microsoft.com/office/officeart/2005/8/layout/default"/>
    <dgm:cxn modelId="{D503872F-99AE-4B93-A3F9-15DFBF187029}" srcId="{7DD036DC-F40C-48A5-87B6-98F750981130}" destId="{07017611-13BB-46DB-BFF7-A5BE97A4D0DA}" srcOrd="6" destOrd="0" parTransId="{199E8D08-B1C6-42D8-9967-DF3F59BD4BAE}" sibTransId="{1B2DA944-A738-4C2C-8124-AFE68D5CC68D}"/>
    <dgm:cxn modelId="{C47B353F-6EFB-48F4-9E2F-9A9568518DE6}" type="presOf" srcId="{7DD036DC-F40C-48A5-87B6-98F750981130}" destId="{20FAB905-6B05-4A0C-B39D-6D359BCF4209}" srcOrd="0" destOrd="0" presId="urn:microsoft.com/office/officeart/2005/8/layout/default"/>
    <dgm:cxn modelId="{D7C1CE63-47B7-4C80-B6C3-D29A9AFC8C2F}" srcId="{7DD036DC-F40C-48A5-87B6-98F750981130}" destId="{D9E3444D-7190-43D1-8943-6954037D0940}" srcOrd="4" destOrd="0" parTransId="{D21065FB-03CB-44FC-B757-529551B60416}" sibTransId="{63A4F88B-7826-40F1-8842-F941DC1647B4}"/>
    <dgm:cxn modelId="{0B19FF66-319A-4307-AD23-DFF1F8F75F2F}" type="presOf" srcId="{4015829D-DD6C-4C94-90D1-DC3EC38975E5}" destId="{60670BE4-684F-4D0F-9937-5C65E4AEA5D1}" srcOrd="0" destOrd="0" presId="urn:microsoft.com/office/officeart/2005/8/layout/default"/>
    <dgm:cxn modelId="{E7214849-E7A6-4755-B642-801072DDA4BB}" type="presOf" srcId="{6D2FAF61-2E05-46C5-AC6A-68C90507D206}" destId="{4C03EEC2-419D-4CF6-9647-3C0B3EDB5DA6}" srcOrd="0" destOrd="0" presId="urn:microsoft.com/office/officeart/2005/8/layout/default"/>
    <dgm:cxn modelId="{5C282370-3A84-47E8-AD3F-0394C15899D1}" type="presOf" srcId="{D9E3444D-7190-43D1-8943-6954037D0940}" destId="{2D8A6941-5149-4EA8-A839-D6F74B4B2CDD}" srcOrd="0" destOrd="0" presId="urn:microsoft.com/office/officeart/2005/8/layout/default"/>
    <dgm:cxn modelId="{E7508A75-BFB5-46D6-AB2E-ECB642DE4439}" srcId="{7DD036DC-F40C-48A5-87B6-98F750981130}" destId="{A9FEE14E-0BAB-4DCC-AEDB-485AC262A56E}" srcOrd="3" destOrd="0" parTransId="{BB9DF3DF-A52B-41DB-9DF3-86B8D5D9503C}" sibTransId="{863AD9C4-6E11-4453-86A7-CD6BD042A5BC}"/>
    <dgm:cxn modelId="{697E6790-61E5-4ACA-B8A4-8A7BA914F3B5}" srcId="{7DD036DC-F40C-48A5-87B6-98F750981130}" destId="{7273742D-6EBB-4EFD-AD3D-D885320DBF94}" srcOrd="5" destOrd="0" parTransId="{589196BA-BEB5-47C0-ACFA-A931D72ABE99}" sibTransId="{877025A0-E012-44A1-8907-3EF93BD057BD}"/>
    <dgm:cxn modelId="{1E587398-925F-43D4-9E6D-6DEE38EFAFA1}" srcId="{7DD036DC-F40C-48A5-87B6-98F750981130}" destId="{4015829D-DD6C-4C94-90D1-DC3EC38975E5}" srcOrd="2" destOrd="0" parTransId="{7B4AA4CC-6A8D-48DC-B353-AE3897177378}" sibTransId="{21E3E934-5BCE-4083-83AF-F51387C92D8A}"/>
    <dgm:cxn modelId="{6B10B5A7-CC3C-47D7-BF39-2461203C49B4}" type="presOf" srcId="{7A8DA926-31FB-4FAE-B762-B38D2F724568}" destId="{59AA630F-EC20-4695-A9B6-C14EE1CA93E7}" srcOrd="0" destOrd="0" presId="urn:microsoft.com/office/officeart/2005/8/layout/default"/>
    <dgm:cxn modelId="{564DE8B9-8A47-4182-B5A5-59AEE5AA68EE}" type="presOf" srcId="{07017611-13BB-46DB-BFF7-A5BE97A4D0DA}" destId="{A779BD09-5A53-408B-BDCA-4FDDA80715FE}" srcOrd="0" destOrd="0" presId="urn:microsoft.com/office/officeart/2005/8/layout/default"/>
    <dgm:cxn modelId="{AA7AFBDA-F216-48E5-A59A-5A7830F5E243}" type="presOf" srcId="{A9FEE14E-0BAB-4DCC-AEDB-485AC262A56E}" destId="{EFA9AB26-57E0-41FC-9B90-E9FF0DF541DE}" srcOrd="0" destOrd="0" presId="urn:microsoft.com/office/officeart/2005/8/layout/default"/>
    <dgm:cxn modelId="{6E671EFE-5B15-4FCE-9A05-E115382433E2}" srcId="{7DD036DC-F40C-48A5-87B6-98F750981130}" destId="{7A8DA926-31FB-4FAE-B762-B38D2F724568}" srcOrd="0" destOrd="0" parTransId="{A459C075-3C3A-4AB8-B197-64D885D11017}" sibTransId="{80F9CD91-F7C9-4C23-B8CC-341D73315CB4}"/>
    <dgm:cxn modelId="{73188070-178A-4929-912A-8D57DC05A5D2}" type="presParOf" srcId="{20FAB905-6B05-4A0C-B39D-6D359BCF4209}" destId="{59AA630F-EC20-4695-A9B6-C14EE1CA93E7}" srcOrd="0" destOrd="0" presId="urn:microsoft.com/office/officeart/2005/8/layout/default"/>
    <dgm:cxn modelId="{5CF85851-9E0E-4106-AF67-0B9C8EADBE07}" type="presParOf" srcId="{20FAB905-6B05-4A0C-B39D-6D359BCF4209}" destId="{D580F85B-0665-4763-A90B-B0E1DB1D6AEC}" srcOrd="1" destOrd="0" presId="urn:microsoft.com/office/officeart/2005/8/layout/default"/>
    <dgm:cxn modelId="{594736DE-9AB7-4AB1-9AD0-33CEA1E0DBDE}" type="presParOf" srcId="{20FAB905-6B05-4A0C-B39D-6D359BCF4209}" destId="{E297B831-BBB1-413B-A0DA-807E5C77BFF7}" srcOrd="2" destOrd="0" presId="urn:microsoft.com/office/officeart/2005/8/layout/default"/>
    <dgm:cxn modelId="{284AA843-0D18-4A2B-B798-F06563C56E29}" type="presParOf" srcId="{20FAB905-6B05-4A0C-B39D-6D359BCF4209}" destId="{838840EC-70E9-4683-9942-CA96568C9C18}" srcOrd="3" destOrd="0" presId="urn:microsoft.com/office/officeart/2005/8/layout/default"/>
    <dgm:cxn modelId="{2C0B0A9E-7FB3-497D-B3E0-05A713834BAD}" type="presParOf" srcId="{20FAB905-6B05-4A0C-B39D-6D359BCF4209}" destId="{60670BE4-684F-4D0F-9937-5C65E4AEA5D1}" srcOrd="4" destOrd="0" presId="urn:microsoft.com/office/officeart/2005/8/layout/default"/>
    <dgm:cxn modelId="{76F1BFF9-8020-4B6C-8C20-1012D4F1BD38}" type="presParOf" srcId="{20FAB905-6B05-4A0C-B39D-6D359BCF4209}" destId="{F2D43756-276A-4268-858C-6CF27B950047}" srcOrd="5" destOrd="0" presId="urn:microsoft.com/office/officeart/2005/8/layout/default"/>
    <dgm:cxn modelId="{2BE2BD3E-F416-4413-B522-2C0F0CAB6886}" type="presParOf" srcId="{20FAB905-6B05-4A0C-B39D-6D359BCF4209}" destId="{EFA9AB26-57E0-41FC-9B90-E9FF0DF541DE}" srcOrd="6" destOrd="0" presId="urn:microsoft.com/office/officeart/2005/8/layout/default"/>
    <dgm:cxn modelId="{CCFC6130-B50A-447A-8FB4-5910B9620A92}" type="presParOf" srcId="{20FAB905-6B05-4A0C-B39D-6D359BCF4209}" destId="{E14B203C-C2DD-476C-8A31-45B66E24AED4}" srcOrd="7" destOrd="0" presId="urn:microsoft.com/office/officeart/2005/8/layout/default"/>
    <dgm:cxn modelId="{418F7C6A-6DB7-4D34-B2E1-774381BBF0C1}" type="presParOf" srcId="{20FAB905-6B05-4A0C-B39D-6D359BCF4209}" destId="{2D8A6941-5149-4EA8-A839-D6F74B4B2CDD}" srcOrd="8" destOrd="0" presId="urn:microsoft.com/office/officeart/2005/8/layout/default"/>
    <dgm:cxn modelId="{4CB885BD-5F07-4607-A932-0DF40727C376}" type="presParOf" srcId="{20FAB905-6B05-4A0C-B39D-6D359BCF4209}" destId="{CDA6A2E6-C985-4459-8C1B-BD89EA9D7C02}" srcOrd="9" destOrd="0" presId="urn:microsoft.com/office/officeart/2005/8/layout/default"/>
    <dgm:cxn modelId="{75892ACB-540E-409A-AE25-2783C12F6DB1}" type="presParOf" srcId="{20FAB905-6B05-4A0C-B39D-6D359BCF4209}" destId="{96A2D275-63C9-41B2-A36C-CDF85585B540}" srcOrd="10" destOrd="0" presId="urn:microsoft.com/office/officeart/2005/8/layout/default"/>
    <dgm:cxn modelId="{B8D74DE6-0D51-41A8-B0CF-159016F6EF7A}" type="presParOf" srcId="{20FAB905-6B05-4A0C-B39D-6D359BCF4209}" destId="{47D40862-D609-43D6-B912-78668F3A0B66}" srcOrd="11" destOrd="0" presId="urn:microsoft.com/office/officeart/2005/8/layout/default"/>
    <dgm:cxn modelId="{E716DB8E-5D17-4BE5-B1EE-42F7D0EDEF75}" type="presParOf" srcId="{20FAB905-6B05-4A0C-B39D-6D359BCF4209}" destId="{A779BD09-5A53-408B-BDCA-4FDDA80715FE}" srcOrd="12" destOrd="0" presId="urn:microsoft.com/office/officeart/2005/8/layout/default"/>
    <dgm:cxn modelId="{6D4EB2CF-ACB9-4576-8D2E-79D2440F652B}" type="presParOf" srcId="{20FAB905-6B05-4A0C-B39D-6D359BCF4209}" destId="{18E598D0-BD17-4B18-8DC4-00A78CDB1466}" srcOrd="13" destOrd="0" presId="urn:microsoft.com/office/officeart/2005/8/layout/default"/>
    <dgm:cxn modelId="{488B7584-DEC0-45CD-966D-480EAD0839B1}" type="presParOf" srcId="{20FAB905-6B05-4A0C-B39D-6D359BCF4209}" destId="{4C03EEC2-419D-4CF6-9647-3C0B3EDB5DA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Enabled Features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Scaling Operations</a:t>
          </a:r>
          <a:endParaRPr lang="en-US" sz="13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Task Automation</a:t>
          </a:r>
          <a:endParaRPr lang="en-US" sz="13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User Engagement</a:t>
          </a:r>
          <a:endParaRPr lang="en-US" sz="13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Social Media Interaction</a:t>
          </a:r>
          <a:endParaRPr lang="en-US" sz="13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Multilingual Models</a:t>
          </a:r>
          <a:endParaRPr lang="en-US" sz="13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Global Connectivity</a:t>
          </a:r>
          <a:endParaRPr lang="en-US" sz="1300" kern="1200" dirty="0"/>
        </a:p>
      </dsp:txBody>
      <dsp:txXfrm>
        <a:off x="2127895" y="988814"/>
        <a:ext cx="980417" cy="84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Technologies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Services</a:t>
          </a:r>
          <a:endParaRPr lang="en-US" sz="15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E-commerce</a:t>
          </a:r>
          <a:endParaRPr lang="en-US" sz="15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Healthcare</a:t>
          </a:r>
          <a:endParaRPr lang="en-US" sz="15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Travel &amp; Tourism</a:t>
          </a:r>
          <a:endParaRPr lang="en-US" sz="15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Banking &amp; Finance</a:t>
          </a:r>
          <a:endParaRPr lang="en-US" sz="15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Services</a:t>
          </a:r>
          <a:endParaRPr lang="en-US" sz="1500" kern="1200" dirty="0"/>
        </a:p>
      </dsp:txBody>
      <dsp:txXfrm>
        <a:off x="2127895" y="988814"/>
        <a:ext cx="980417" cy="848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630F-EC20-4695-A9B6-C14EE1CA93E7}">
      <dsp:nvSpPr>
        <dsp:cNvPr id="0" name=""/>
        <dsp:cNvSpPr/>
      </dsp:nvSpPr>
      <dsp:spPr>
        <a:xfrm>
          <a:off x="484288" y="651"/>
          <a:ext cx="1974095" cy="1184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Tokenization</a:t>
          </a:r>
          <a:endParaRPr lang="en-US" sz="2100" kern="1200"/>
        </a:p>
      </dsp:txBody>
      <dsp:txXfrm>
        <a:off x="484288" y="651"/>
        <a:ext cx="1974095" cy="1184457"/>
      </dsp:txXfrm>
    </dsp:sp>
    <dsp:sp modelId="{E297B831-BBB1-413B-A0DA-807E5C77BFF7}">
      <dsp:nvSpPr>
        <dsp:cNvPr id="0" name=""/>
        <dsp:cNvSpPr/>
      </dsp:nvSpPr>
      <dsp:spPr>
        <a:xfrm>
          <a:off x="2655793" y="651"/>
          <a:ext cx="1974095" cy="118445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Filtering Words</a:t>
          </a:r>
          <a:endParaRPr lang="en-US" sz="2100" kern="1200"/>
        </a:p>
      </dsp:txBody>
      <dsp:txXfrm>
        <a:off x="2655793" y="651"/>
        <a:ext cx="1974095" cy="1184457"/>
      </dsp:txXfrm>
    </dsp:sp>
    <dsp:sp modelId="{60670BE4-684F-4D0F-9937-5C65E4AEA5D1}">
      <dsp:nvSpPr>
        <dsp:cNvPr id="0" name=""/>
        <dsp:cNvSpPr/>
      </dsp:nvSpPr>
      <dsp:spPr>
        <a:xfrm>
          <a:off x="4827299" y="651"/>
          <a:ext cx="1974095" cy="118445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Stemming</a:t>
          </a:r>
          <a:endParaRPr lang="en-US" sz="2100" kern="1200"/>
        </a:p>
      </dsp:txBody>
      <dsp:txXfrm>
        <a:off x="4827299" y="651"/>
        <a:ext cx="1974095" cy="1184457"/>
      </dsp:txXfrm>
    </dsp:sp>
    <dsp:sp modelId="{EFA9AB26-57E0-41FC-9B90-E9FF0DF541DE}">
      <dsp:nvSpPr>
        <dsp:cNvPr id="0" name=""/>
        <dsp:cNvSpPr/>
      </dsp:nvSpPr>
      <dsp:spPr>
        <a:xfrm>
          <a:off x="6998804" y="651"/>
          <a:ext cx="1974095" cy="118445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Lemmatization</a:t>
          </a:r>
          <a:endParaRPr lang="en-US" sz="2100" kern="1200"/>
        </a:p>
      </dsp:txBody>
      <dsp:txXfrm>
        <a:off x="6998804" y="651"/>
        <a:ext cx="1974095" cy="1184457"/>
      </dsp:txXfrm>
    </dsp:sp>
    <dsp:sp modelId="{2D8A6941-5149-4EA8-A839-D6F74B4B2CDD}">
      <dsp:nvSpPr>
        <dsp:cNvPr id="0" name=""/>
        <dsp:cNvSpPr/>
      </dsp:nvSpPr>
      <dsp:spPr>
        <a:xfrm>
          <a:off x="484288" y="1382518"/>
          <a:ext cx="1974095" cy="118445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Chunking</a:t>
          </a:r>
          <a:endParaRPr lang="en-US" sz="2100" kern="1200"/>
        </a:p>
      </dsp:txBody>
      <dsp:txXfrm>
        <a:off x="484288" y="1382518"/>
        <a:ext cx="1974095" cy="1184457"/>
      </dsp:txXfrm>
    </dsp:sp>
    <dsp:sp modelId="{96A2D275-63C9-41B2-A36C-CDF85585B540}">
      <dsp:nvSpPr>
        <dsp:cNvPr id="0" name=""/>
        <dsp:cNvSpPr/>
      </dsp:nvSpPr>
      <dsp:spPr>
        <a:xfrm>
          <a:off x="2655793" y="1382518"/>
          <a:ext cx="1974095" cy="118445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Chinking</a:t>
          </a:r>
          <a:endParaRPr lang="en-US" sz="2100" kern="1200"/>
        </a:p>
      </dsp:txBody>
      <dsp:txXfrm>
        <a:off x="2655793" y="1382518"/>
        <a:ext cx="1974095" cy="1184457"/>
      </dsp:txXfrm>
    </dsp:sp>
    <dsp:sp modelId="{A779BD09-5A53-408B-BDCA-4FDDA80715FE}">
      <dsp:nvSpPr>
        <dsp:cNvPr id="0" name=""/>
        <dsp:cNvSpPr/>
      </dsp:nvSpPr>
      <dsp:spPr>
        <a:xfrm>
          <a:off x="4827299" y="1382518"/>
          <a:ext cx="1974095" cy="118445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Named Entity Recognition</a:t>
          </a:r>
          <a:endParaRPr lang="en-US" sz="2100" kern="1200"/>
        </a:p>
      </dsp:txBody>
      <dsp:txXfrm>
        <a:off x="4827299" y="1382518"/>
        <a:ext cx="1974095" cy="1184457"/>
      </dsp:txXfrm>
    </dsp:sp>
    <dsp:sp modelId="{4C03EEC2-419D-4CF6-9647-3C0B3EDB5DA6}">
      <dsp:nvSpPr>
        <dsp:cNvPr id="0" name=""/>
        <dsp:cNvSpPr/>
      </dsp:nvSpPr>
      <dsp:spPr>
        <a:xfrm>
          <a:off x="6998804" y="1382518"/>
          <a:ext cx="1974095" cy="118445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Tagging Parts of Speech</a:t>
          </a:r>
          <a:endParaRPr lang="en-US" sz="2100" kern="1200"/>
        </a:p>
      </dsp:txBody>
      <dsp:txXfrm>
        <a:off x="6998804" y="1382518"/>
        <a:ext cx="1974095" cy="118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Architecture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Machine Learning based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Chatbots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Project for chatbot development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based Architecture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Architecture </a:t>
            </a:r>
          </a:p>
        </p:txBody>
      </p:sp>
      <p:pic>
        <p:nvPicPr>
          <p:cNvPr id="1026" name="Picture 2" descr="Conversational AI - NeuroSoph">
            <a:extLst>
              <a:ext uri="{FF2B5EF4-FFF2-40B4-BE49-F238E27FC236}">
                <a16:creationId xmlns:a16="http://schemas.microsoft.com/office/drawing/2014/main" id="{C199AA80-D3BD-9994-CA21-0C509B43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454086"/>
            <a:ext cx="112490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Enabled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1745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Revolutionized Technologies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4713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Natural Language Toolkit (NLTK)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8983"/>
            <a:ext cx="10774261" cy="642279"/>
          </a:xfrm>
        </p:spPr>
        <p:txBody>
          <a:bodyPr/>
          <a:lstStyle/>
          <a:p>
            <a:r>
              <a:rPr lang="en-US" b="1" dirty="0"/>
              <a:t>Salient Features- First Step for Development</a:t>
            </a:r>
          </a:p>
        </p:txBody>
      </p:sp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903F827-835B-C87A-3776-C8DF6D087940}"/>
              </a:ext>
            </a:extLst>
          </p:cNvPr>
          <p:cNvSpPr txBox="1">
            <a:spLocks/>
          </p:cNvSpPr>
          <p:nvPr/>
        </p:nvSpPr>
        <p:spPr>
          <a:xfrm>
            <a:off x="609600" y="196888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!pip install </a:t>
            </a:r>
            <a:r>
              <a:rPr lang="en-US" kern="0" dirty="0" err="1"/>
              <a:t>nltk</a:t>
            </a:r>
            <a:endParaRPr lang="en-US" kern="0" dirty="0"/>
          </a:p>
          <a:p>
            <a:pPr marL="50800" indent="0">
              <a:buNone/>
            </a:pPr>
            <a:endParaRPr lang="en-US" kern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22ED12-99A3-606F-192E-C10F9CC91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06120"/>
              </p:ext>
            </p:extLst>
          </p:nvPr>
        </p:nvGraphicFramePr>
        <p:xfrm>
          <a:off x="307596" y="3105633"/>
          <a:ext cx="9457189" cy="256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9E18FA9-7C3A-F901-2DC9-6BF8999F596D}"/>
              </a:ext>
            </a:extLst>
          </p:cNvPr>
          <p:cNvSpPr txBox="1">
            <a:spLocks/>
          </p:cNvSpPr>
          <p:nvPr/>
        </p:nvSpPr>
        <p:spPr>
          <a:xfrm>
            <a:off x="609600" y="239497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Operations</a:t>
            </a:r>
          </a:p>
          <a:p>
            <a:pPr marL="5080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34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AA630F-EC20-4695-A9B6-C14EE1CA9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97B831-BBB1-413B-A0DA-807E5C77B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670BE4-684F-4D0F-9937-5C65E4AE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A9AB26-57E0-41FC-9B90-E9FF0DF54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8A6941-5149-4EA8-A839-D6F74B4B2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A2D275-63C9-41B2-A36C-CDF85585B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79BD09-5A53-408B-BDCA-4FDDA8071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03EEC2-419D-4CF6-9647-3C0B3EDB5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Graphic spid="8" grpId="0">
        <p:bldSub>
          <a:bldDgm bld="one"/>
        </p:bldSub>
      </p:bldGraphic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Rule based Chatbot Development with NLTK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Machine Learning – Rule Based Chatbot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190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Machine Learning based Architecture of Chatbots</vt:lpstr>
      <vt:lpstr>Purpose of Machine Learning Based Chatbots</vt:lpstr>
      <vt:lpstr>Purpose of Machine Learning Based Chatbots</vt:lpstr>
      <vt:lpstr>Natural Language Toolkit (NLTK)</vt:lpstr>
      <vt:lpstr>Rule based Chatbot Development with 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236</cp:revision>
  <dcterms:created xsi:type="dcterms:W3CDTF">2022-06-22T08:29:07Z</dcterms:created>
  <dcterms:modified xsi:type="dcterms:W3CDTF">2023-04-29T08:07:22Z</dcterms:modified>
</cp:coreProperties>
</file>