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7" r:id="rId3"/>
    <p:sldId id="268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8332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502"/>
            <a:ext cx="10972800" cy="1399032"/>
          </a:xfrm>
        </p:spPr>
        <p:txBody>
          <a:bodyPr/>
          <a:lstStyle/>
          <a:p>
            <a:r>
              <a:rPr lang="en-US" dirty="0"/>
              <a:t>Hands on: Machine 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31862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 of NLTK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Development of Rule based Chatbot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6C62B54D-12A2-5B6C-8FFD-892651CA6B9A}"/>
              </a:ext>
            </a:extLst>
          </p:cNvPr>
          <p:cNvSpPr/>
          <p:nvPr/>
        </p:nvSpPr>
        <p:spPr>
          <a:xfrm rot="19005709">
            <a:off x="-85255" y="4750518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Project: 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/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132</Words>
  <Application>Microsoft Office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 this Course</vt:lpstr>
      <vt:lpstr>Hands on: Machine Learning Based Chatbot Development</vt:lpstr>
      <vt:lpstr>Project: 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155</cp:revision>
  <dcterms:created xsi:type="dcterms:W3CDTF">2022-06-22T08:29:07Z</dcterms:created>
  <dcterms:modified xsi:type="dcterms:W3CDTF">2023-04-29T08:00:50Z</dcterms:modified>
</cp:coreProperties>
</file>