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80C846-36EB-4BF7-BD10-DB7F24E41784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D8BDCF0-F445-48E3-AE02-26477B143961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Recommender System Process</a:t>
          </a:r>
          <a:endParaRPr lang="en-US">
            <a:solidFill>
              <a:schemeClr val="tx1"/>
            </a:solidFill>
          </a:endParaRPr>
        </a:p>
      </dgm:t>
    </dgm:pt>
    <dgm:pt modelId="{C8AF1144-4819-4EE0-AE31-29B671182B3B}" type="parTrans" cxnId="{BB6D8068-5622-46C5-B66E-578C59432EF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28287CD-FAE8-4DEE-B4F0-0C63CA1D6D51}" type="sibTrans" cxnId="{BB6D8068-5622-46C5-B66E-578C59432EF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0D378A3-E4A5-4524-8B5A-6A1FF52FCCA9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Goals of Recommender Systems</a:t>
          </a:r>
          <a:endParaRPr lang="en-US">
            <a:solidFill>
              <a:schemeClr val="tx1"/>
            </a:solidFill>
          </a:endParaRPr>
        </a:p>
      </dgm:t>
    </dgm:pt>
    <dgm:pt modelId="{3A3D70AE-71DE-4AFF-B390-6D3BFD555642}" type="parTrans" cxnId="{71F0A925-3593-4F18-AFD8-A58BF043E0E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A929EFF-00B6-43F2-ABBA-39CC3C04C170}" type="sibTrans" cxnId="{71F0A925-3593-4F18-AFD8-A58BF043E0E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6B7D84C-9875-481F-B752-B258FEDE82CB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Generation of Recommender Systems</a:t>
          </a:r>
          <a:endParaRPr lang="en-US">
            <a:solidFill>
              <a:schemeClr val="tx1"/>
            </a:solidFill>
          </a:endParaRPr>
        </a:p>
      </dgm:t>
    </dgm:pt>
    <dgm:pt modelId="{B202808C-4C06-49E5-9C5C-58DE7D6A4DC3}" type="parTrans" cxnId="{860B0F74-C70E-466D-9F61-7A2E90F2BDC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355771B-0DDC-4026-8274-DA6CBC9F8E1E}" type="sibTrans" cxnId="{860B0F74-C70E-466D-9F61-7A2E90F2BDC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89F1C73-4EA1-4F08-951E-899D331720AE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Artificial Intelligence in Recommender Systems</a:t>
          </a:r>
          <a:endParaRPr lang="en-US">
            <a:solidFill>
              <a:schemeClr val="tx1"/>
            </a:solidFill>
          </a:endParaRPr>
        </a:p>
      </dgm:t>
    </dgm:pt>
    <dgm:pt modelId="{FABA69F4-07E9-4E6F-9AFE-C73309BF299A}" type="parTrans" cxnId="{77E0BD16-FA14-4E8B-B759-96C2566677F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99F1DFA-D96D-4145-969F-10DA54388DF6}" type="sibTrans" cxnId="{77E0BD16-FA14-4E8B-B759-96C2566677F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A6E465A-8D94-4709-B27C-875048F2E62C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Challenges and Applications of Recommender Systems </a:t>
          </a:r>
          <a:endParaRPr lang="en-US">
            <a:solidFill>
              <a:schemeClr val="tx1"/>
            </a:solidFill>
          </a:endParaRPr>
        </a:p>
      </dgm:t>
    </dgm:pt>
    <dgm:pt modelId="{FA5F52E9-A446-4EED-91EE-21A783E8C7CF}" type="parTrans" cxnId="{CE201E30-069B-4487-9F75-966E413BCD5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528009D-F350-45D9-8FA2-45BE3039968D}" type="sibTrans" cxnId="{CE201E30-069B-4487-9F75-966E413BCD5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253080F-E6BF-41BF-90B4-CF173CDC35D1}" type="pres">
      <dgm:prSet presAssocID="{7780C846-36EB-4BF7-BD10-DB7F24E41784}" presName="Name0" presStyleCnt="0">
        <dgm:presLayoutVars>
          <dgm:dir/>
          <dgm:resizeHandles val="exact"/>
        </dgm:presLayoutVars>
      </dgm:prSet>
      <dgm:spPr/>
    </dgm:pt>
    <dgm:pt modelId="{2BC14C87-1530-4FF9-A221-085CA3C263EB}" type="pres">
      <dgm:prSet presAssocID="{AD8BDCF0-F445-48E3-AE02-26477B143961}" presName="node" presStyleLbl="node1" presStyleIdx="0" presStyleCnt="5">
        <dgm:presLayoutVars>
          <dgm:bulletEnabled val="1"/>
        </dgm:presLayoutVars>
      </dgm:prSet>
      <dgm:spPr/>
    </dgm:pt>
    <dgm:pt modelId="{311A9DB2-4B58-4CEF-99AD-6960C4C27D2A}" type="pres">
      <dgm:prSet presAssocID="{C28287CD-FAE8-4DEE-B4F0-0C63CA1D6D51}" presName="sibTrans" presStyleCnt="0"/>
      <dgm:spPr/>
    </dgm:pt>
    <dgm:pt modelId="{CCCDB924-F279-4DFE-AB1F-C0F1A463DA26}" type="pres">
      <dgm:prSet presAssocID="{90D378A3-E4A5-4524-8B5A-6A1FF52FCCA9}" presName="node" presStyleLbl="node1" presStyleIdx="1" presStyleCnt="5">
        <dgm:presLayoutVars>
          <dgm:bulletEnabled val="1"/>
        </dgm:presLayoutVars>
      </dgm:prSet>
      <dgm:spPr/>
    </dgm:pt>
    <dgm:pt modelId="{3E1B8B34-C3FF-4195-9E07-C10511519238}" type="pres">
      <dgm:prSet presAssocID="{7A929EFF-00B6-43F2-ABBA-39CC3C04C170}" presName="sibTrans" presStyleCnt="0"/>
      <dgm:spPr/>
    </dgm:pt>
    <dgm:pt modelId="{FF4AC180-43BE-4A0E-8B11-0F495BED3853}" type="pres">
      <dgm:prSet presAssocID="{66B7D84C-9875-481F-B752-B258FEDE82CB}" presName="node" presStyleLbl="node1" presStyleIdx="2" presStyleCnt="5">
        <dgm:presLayoutVars>
          <dgm:bulletEnabled val="1"/>
        </dgm:presLayoutVars>
      </dgm:prSet>
      <dgm:spPr/>
    </dgm:pt>
    <dgm:pt modelId="{16AFA840-C385-407B-8DB0-C48172E9E0D3}" type="pres">
      <dgm:prSet presAssocID="{0355771B-0DDC-4026-8274-DA6CBC9F8E1E}" presName="sibTrans" presStyleCnt="0"/>
      <dgm:spPr/>
    </dgm:pt>
    <dgm:pt modelId="{18D0054A-9313-4B8B-9047-7D9F59AFE0A0}" type="pres">
      <dgm:prSet presAssocID="{E89F1C73-4EA1-4F08-951E-899D331720AE}" presName="node" presStyleLbl="node1" presStyleIdx="3" presStyleCnt="5">
        <dgm:presLayoutVars>
          <dgm:bulletEnabled val="1"/>
        </dgm:presLayoutVars>
      </dgm:prSet>
      <dgm:spPr/>
    </dgm:pt>
    <dgm:pt modelId="{D88DB874-FC65-404A-B429-F0A4FA9230C6}" type="pres">
      <dgm:prSet presAssocID="{C99F1DFA-D96D-4145-969F-10DA54388DF6}" presName="sibTrans" presStyleCnt="0"/>
      <dgm:spPr/>
    </dgm:pt>
    <dgm:pt modelId="{33EC7BDC-D00F-48F4-9E8F-32CA527E4BCB}" type="pres">
      <dgm:prSet presAssocID="{EA6E465A-8D94-4709-B27C-875048F2E62C}" presName="node" presStyleLbl="node1" presStyleIdx="4" presStyleCnt="5">
        <dgm:presLayoutVars>
          <dgm:bulletEnabled val="1"/>
        </dgm:presLayoutVars>
      </dgm:prSet>
      <dgm:spPr/>
    </dgm:pt>
  </dgm:ptLst>
  <dgm:cxnLst>
    <dgm:cxn modelId="{77E0BD16-FA14-4E8B-B759-96C2566677F9}" srcId="{7780C846-36EB-4BF7-BD10-DB7F24E41784}" destId="{E89F1C73-4EA1-4F08-951E-899D331720AE}" srcOrd="3" destOrd="0" parTransId="{FABA69F4-07E9-4E6F-9AFE-C73309BF299A}" sibTransId="{C99F1DFA-D96D-4145-969F-10DA54388DF6}"/>
    <dgm:cxn modelId="{CE1D3F1D-A05A-4F3A-9B8A-04EBA58F0157}" type="presOf" srcId="{AD8BDCF0-F445-48E3-AE02-26477B143961}" destId="{2BC14C87-1530-4FF9-A221-085CA3C263EB}" srcOrd="0" destOrd="0" presId="urn:microsoft.com/office/officeart/2005/8/layout/hList6"/>
    <dgm:cxn modelId="{71F0A925-3593-4F18-AFD8-A58BF043E0EC}" srcId="{7780C846-36EB-4BF7-BD10-DB7F24E41784}" destId="{90D378A3-E4A5-4524-8B5A-6A1FF52FCCA9}" srcOrd="1" destOrd="0" parTransId="{3A3D70AE-71DE-4AFF-B390-6D3BFD555642}" sibTransId="{7A929EFF-00B6-43F2-ABBA-39CC3C04C170}"/>
    <dgm:cxn modelId="{CE201E30-069B-4487-9F75-966E413BCD56}" srcId="{7780C846-36EB-4BF7-BD10-DB7F24E41784}" destId="{EA6E465A-8D94-4709-B27C-875048F2E62C}" srcOrd="4" destOrd="0" parTransId="{FA5F52E9-A446-4EED-91EE-21A783E8C7CF}" sibTransId="{3528009D-F350-45D9-8FA2-45BE3039968D}"/>
    <dgm:cxn modelId="{BB6D8068-5622-46C5-B66E-578C59432EF1}" srcId="{7780C846-36EB-4BF7-BD10-DB7F24E41784}" destId="{AD8BDCF0-F445-48E3-AE02-26477B143961}" srcOrd="0" destOrd="0" parTransId="{C8AF1144-4819-4EE0-AE31-29B671182B3B}" sibTransId="{C28287CD-FAE8-4DEE-B4F0-0C63CA1D6D51}"/>
    <dgm:cxn modelId="{E895174C-AEBB-4109-9EC2-D69FFCFAEE34}" type="presOf" srcId="{7780C846-36EB-4BF7-BD10-DB7F24E41784}" destId="{8253080F-E6BF-41BF-90B4-CF173CDC35D1}" srcOrd="0" destOrd="0" presId="urn:microsoft.com/office/officeart/2005/8/layout/hList6"/>
    <dgm:cxn modelId="{860B0F74-C70E-466D-9F61-7A2E90F2BDC8}" srcId="{7780C846-36EB-4BF7-BD10-DB7F24E41784}" destId="{66B7D84C-9875-481F-B752-B258FEDE82CB}" srcOrd="2" destOrd="0" parTransId="{B202808C-4C06-49E5-9C5C-58DE7D6A4DC3}" sibTransId="{0355771B-0DDC-4026-8274-DA6CBC9F8E1E}"/>
    <dgm:cxn modelId="{F4A61489-5A09-47E1-BB1C-AB6F9D8FC1CE}" type="presOf" srcId="{66B7D84C-9875-481F-B752-B258FEDE82CB}" destId="{FF4AC180-43BE-4A0E-8B11-0F495BED3853}" srcOrd="0" destOrd="0" presId="urn:microsoft.com/office/officeart/2005/8/layout/hList6"/>
    <dgm:cxn modelId="{1C570DD1-5097-4E0A-863C-CE8158F07BAA}" type="presOf" srcId="{EA6E465A-8D94-4709-B27C-875048F2E62C}" destId="{33EC7BDC-D00F-48F4-9E8F-32CA527E4BCB}" srcOrd="0" destOrd="0" presId="urn:microsoft.com/office/officeart/2005/8/layout/hList6"/>
    <dgm:cxn modelId="{551554E6-13F8-4A82-906B-CED384C62B86}" type="presOf" srcId="{E89F1C73-4EA1-4F08-951E-899D331720AE}" destId="{18D0054A-9313-4B8B-9047-7D9F59AFE0A0}" srcOrd="0" destOrd="0" presId="urn:microsoft.com/office/officeart/2005/8/layout/hList6"/>
    <dgm:cxn modelId="{BB3D12FE-14EA-490C-82A7-BF1B79B7BCCD}" type="presOf" srcId="{90D378A3-E4A5-4524-8B5A-6A1FF52FCCA9}" destId="{CCCDB924-F279-4DFE-AB1F-C0F1A463DA26}" srcOrd="0" destOrd="0" presId="urn:microsoft.com/office/officeart/2005/8/layout/hList6"/>
    <dgm:cxn modelId="{9890C309-DA6C-447F-BC53-410611B4D077}" type="presParOf" srcId="{8253080F-E6BF-41BF-90B4-CF173CDC35D1}" destId="{2BC14C87-1530-4FF9-A221-085CA3C263EB}" srcOrd="0" destOrd="0" presId="urn:microsoft.com/office/officeart/2005/8/layout/hList6"/>
    <dgm:cxn modelId="{0E0615A7-61B2-443F-8061-628ADE9DF86B}" type="presParOf" srcId="{8253080F-E6BF-41BF-90B4-CF173CDC35D1}" destId="{311A9DB2-4B58-4CEF-99AD-6960C4C27D2A}" srcOrd="1" destOrd="0" presId="urn:microsoft.com/office/officeart/2005/8/layout/hList6"/>
    <dgm:cxn modelId="{B2D99CEC-8278-4957-8AE8-8976E3324FBE}" type="presParOf" srcId="{8253080F-E6BF-41BF-90B4-CF173CDC35D1}" destId="{CCCDB924-F279-4DFE-AB1F-C0F1A463DA26}" srcOrd="2" destOrd="0" presId="urn:microsoft.com/office/officeart/2005/8/layout/hList6"/>
    <dgm:cxn modelId="{199BAB06-D564-442E-920D-9A5C99036D50}" type="presParOf" srcId="{8253080F-E6BF-41BF-90B4-CF173CDC35D1}" destId="{3E1B8B34-C3FF-4195-9E07-C10511519238}" srcOrd="3" destOrd="0" presId="urn:microsoft.com/office/officeart/2005/8/layout/hList6"/>
    <dgm:cxn modelId="{3E9BE632-EF15-45EB-9739-A526F1C05D99}" type="presParOf" srcId="{8253080F-E6BF-41BF-90B4-CF173CDC35D1}" destId="{FF4AC180-43BE-4A0E-8B11-0F495BED3853}" srcOrd="4" destOrd="0" presId="urn:microsoft.com/office/officeart/2005/8/layout/hList6"/>
    <dgm:cxn modelId="{7267DE4E-2BDA-4E6C-A148-B412885F3751}" type="presParOf" srcId="{8253080F-E6BF-41BF-90B4-CF173CDC35D1}" destId="{16AFA840-C385-407B-8DB0-C48172E9E0D3}" srcOrd="5" destOrd="0" presId="urn:microsoft.com/office/officeart/2005/8/layout/hList6"/>
    <dgm:cxn modelId="{D454E4BF-EC44-47A6-BA42-D9F9DE3D5329}" type="presParOf" srcId="{8253080F-E6BF-41BF-90B4-CF173CDC35D1}" destId="{18D0054A-9313-4B8B-9047-7D9F59AFE0A0}" srcOrd="6" destOrd="0" presId="urn:microsoft.com/office/officeart/2005/8/layout/hList6"/>
    <dgm:cxn modelId="{3870217D-B92C-4975-98D4-1AC06F1F1855}" type="presParOf" srcId="{8253080F-E6BF-41BF-90B4-CF173CDC35D1}" destId="{D88DB874-FC65-404A-B429-F0A4FA9230C6}" srcOrd="7" destOrd="0" presId="urn:microsoft.com/office/officeart/2005/8/layout/hList6"/>
    <dgm:cxn modelId="{0981D422-F37A-4A88-9420-8DBEE7E883D1}" type="presParOf" srcId="{8253080F-E6BF-41BF-90B4-CF173CDC35D1}" destId="{33EC7BDC-D00F-48F4-9E8F-32CA527E4BCB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D164A6-C061-4107-99C5-398921CC64B7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754809-A9C3-47C1-A00B-E83973473CD2}">
      <dgm:prSet/>
      <dgm:spPr/>
      <dgm:t>
        <a:bodyPr/>
        <a:lstStyle/>
        <a:p>
          <a:r>
            <a:rPr lang="en-US" b="0" i="0"/>
            <a:t>Taxonomy of Recommender Systems</a:t>
          </a:r>
          <a:endParaRPr lang="en-US"/>
        </a:p>
      </dgm:t>
    </dgm:pt>
    <dgm:pt modelId="{816D4795-1B2B-4745-A0EB-8BE5DD5FC16E}" type="parTrans" cxnId="{ABBE0349-156E-44BB-A70A-71367BD1EA82}">
      <dgm:prSet/>
      <dgm:spPr/>
      <dgm:t>
        <a:bodyPr/>
        <a:lstStyle/>
        <a:p>
          <a:endParaRPr lang="en-US"/>
        </a:p>
      </dgm:t>
    </dgm:pt>
    <dgm:pt modelId="{CD3D63A4-302E-4694-8830-5DA052194CAF}" type="sibTrans" cxnId="{ABBE0349-156E-44BB-A70A-71367BD1EA82}">
      <dgm:prSet/>
      <dgm:spPr/>
      <dgm:t>
        <a:bodyPr/>
        <a:lstStyle/>
        <a:p>
          <a:endParaRPr lang="en-US"/>
        </a:p>
      </dgm:t>
    </dgm:pt>
    <dgm:pt modelId="{9A3DE1F5-DA61-4F13-8945-755B3F99D58B}">
      <dgm:prSet/>
      <dgm:spPr/>
      <dgm:t>
        <a:bodyPr/>
        <a:lstStyle/>
        <a:p>
          <a:r>
            <a:rPr lang="en-US" b="0" i="0"/>
            <a:t>Item-context and User Rating Matrix</a:t>
          </a:r>
          <a:endParaRPr lang="en-US"/>
        </a:p>
      </dgm:t>
    </dgm:pt>
    <dgm:pt modelId="{4F412A6F-9C82-4FE5-8980-9822AEF2E9F9}" type="parTrans" cxnId="{D87698BD-8868-404D-9A32-0849151BAAA3}">
      <dgm:prSet/>
      <dgm:spPr/>
      <dgm:t>
        <a:bodyPr/>
        <a:lstStyle/>
        <a:p>
          <a:endParaRPr lang="en-US"/>
        </a:p>
      </dgm:t>
    </dgm:pt>
    <dgm:pt modelId="{3657E53C-B0A3-4B51-A573-002422ADCAA7}" type="sibTrans" cxnId="{D87698BD-8868-404D-9A32-0849151BAAA3}">
      <dgm:prSet/>
      <dgm:spPr/>
      <dgm:t>
        <a:bodyPr/>
        <a:lstStyle/>
        <a:p>
          <a:endParaRPr lang="en-US"/>
        </a:p>
      </dgm:t>
    </dgm:pt>
    <dgm:pt modelId="{7AFB0A85-6AC1-4610-8DCF-DD40907C3F51}">
      <dgm:prSet/>
      <dgm:spPr/>
      <dgm:t>
        <a:bodyPr/>
        <a:lstStyle/>
        <a:p>
          <a:r>
            <a:rPr lang="en-US" b="0" i="0"/>
            <a:t>Quality of Recommender Systems</a:t>
          </a:r>
          <a:endParaRPr lang="en-US"/>
        </a:p>
      </dgm:t>
    </dgm:pt>
    <dgm:pt modelId="{5411A9C2-8488-4075-82EA-9987A22124F5}" type="parTrans" cxnId="{092BCE54-C90E-4A47-9270-526AD7A922FB}">
      <dgm:prSet/>
      <dgm:spPr/>
      <dgm:t>
        <a:bodyPr/>
        <a:lstStyle/>
        <a:p>
          <a:endParaRPr lang="en-US"/>
        </a:p>
      </dgm:t>
    </dgm:pt>
    <dgm:pt modelId="{E9D9FE79-6234-493D-8FD8-B8C46B8AA00D}" type="sibTrans" cxnId="{092BCE54-C90E-4A47-9270-526AD7A922FB}">
      <dgm:prSet/>
      <dgm:spPr/>
      <dgm:t>
        <a:bodyPr/>
        <a:lstStyle/>
        <a:p>
          <a:endParaRPr lang="en-US"/>
        </a:p>
      </dgm:t>
    </dgm:pt>
    <dgm:pt modelId="{CCA63805-2084-4857-AAF6-557177E22138}">
      <dgm:prSet/>
      <dgm:spPr/>
      <dgm:t>
        <a:bodyPr/>
        <a:lstStyle/>
        <a:p>
          <a:r>
            <a:rPr lang="en-US" b="0" i="0"/>
            <a:t>Online and Offline Evaluation Techniques</a:t>
          </a:r>
          <a:endParaRPr lang="en-US"/>
        </a:p>
      </dgm:t>
    </dgm:pt>
    <dgm:pt modelId="{B633EAE3-AA67-4C29-805E-EDC10093AD02}" type="parTrans" cxnId="{370CD104-A58F-43F8-BACC-9816C538E944}">
      <dgm:prSet/>
      <dgm:spPr/>
      <dgm:t>
        <a:bodyPr/>
        <a:lstStyle/>
        <a:p>
          <a:endParaRPr lang="en-US"/>
        </a:p>
      </dgm:t>
    </dgm:pt>
    <dgm:pt modelId="{571E5A85-4421-43BB-A6BD-F28145D2CF6A}" type="sibTrans" cxnId="{370CD104-A58F-43F8-BACC-9816C538E944}">
      <dgm:prSet/>
      <dgm:spPr/>
      <dgm:t>
        <a:bodyPr/>
        <a:lstStyle/>
        <a:p>
          <a:endParaRPr lang="en-US"/>
        </a:p>
      </dgm:t>
    </dgm:pt>
    <dgm:pt modelId="{4C9FA70B-71D4-4290-BB6D-3782552C5491}">
      <dgm:prSet/>
      <dgm:spPr/>
      <dgm:t>
        <a:bodyPr/>
        <a:lstStyle/>
        <a:p>
          <a:r>
            <a:rPr lang="en-US" b="0" i="0"/>
            <a:t>Content Based Filtering </a:t>
          </a:r>
          <a:endParaRPr lang="en-US"/>
        </a:p>
      </dgm:t>
    </dgm:pt>
    <dgm:pt modelId="{C700945B-E0B2-497B-858F-9FA5B7C3EE1B}" type="parTrans" cxnId="{AE07ABE1-9776-4FB0-9C1B-F6F763BCB1B1}">
      <dgm:prSet/>
      <dgm:spPr/>
      <dgm:t>
        <a:bodyPr/>
        <a:lstStyle/>
        <a:p>
          <a:endParaRPr lang="en-US"/>
        </a:p>
      </dgm:t>
    </dgm:pt>
    <dgm:pt modelId="{07FEA76B-04E6-44B5-B2BA-C3130102CB13}" type="sibTrans" cxnId="{AE07ABE1-9776-4FB0-9C1B-F6F763BCB1B1}">
      <dgm:prSet/>
      <dgm:spPr/>
      <dgm:t>
        <a:bodyPr/>
        <a:lstStyle/>
        <a:p>
          <a:endParaRPr lang="en-US"/>
        </a:p>
      </dgm:t>
    </dgm:pt>
    <dgm:pt modelId="{6AFAD253-1151-4219-9827-FA3741F34501}">
      <dgm:prSet/>
      <dgm:spPr/>
      <dgm:t>
        <a:bodyPr/>
        <a:lstStyle/>
        <a:p>
          <a:r>
            <a:rPr lang="en-US" b="0" i="0"/>
            <a:t>Collaborative Filtering </a:t>
          </a:r>
          <a:endParaRPr lang="en-US"/>
        </a:p>
      </dgm:t>
    </dgm:pt>
    <dgm:pt modelId="{5DDCCDA1-82F2-49EB-B846-118F5FD894E9}" type="parTrans" cxnId="{184D1D86-A7CC-4271-86E3-07EB640E0A51}">
      <dgm:prSet/>
      <dgm:spPr/>
      <dgm:t>
        <a:bodyPr/>
        <a:lstStyle/>
        <a:p>
          <a:endParaRPr lang="en-US"/>
        </a:p>
      </dgm:t>
    </dgm:pt>
    <dgm:pt modelId="{9F4C7FF8-BEB3-4482-A17C-81599FE7463C}" type="sibTrans" cxnId="{184D1D86-A7CC-4271-86E3-07EB640E0A51}">
      <dgm:prSet/>
      <dgm:spPr/>
      <dgm:t>
        <a:bodyPr/>
        <a:lstStyle/>
        <a:p>
          <a:endParaRPr lang="en-US"/>
        </a:p>
      </dgm:t>
    </dgm:pt>
    <dgm:pt modelId="{28341861-6C7F-43F4-8F26-9587A8119B12}" type="pres">
      <dgm:prSet presAssocID="{1AD164A6-C061-4107-99C5-398921CC64B7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793C1C7F-8197-4033-9776-D7E83C973251}" type="pres">
      <dgm:prSet presAssocID="{F7754809-A9C3-47C1-A00B-E83973473CD2}" presName="parentText_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9E9EFEBD-B382-424B-B7E2-BD5E7CB25F6C}" type="pres">
      <dgm:prSet presAssocID="{F7754809-A9C3-47C1-A00B-E83973473CD2}" presName="childText_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0115C7D3-431C-4BCD-98A9-8A3DB4C642CA}" type="pres">
      <dgm:prSet presAssocID="{F7754809-A9C3-47C1-A00B-E83973473CD2}" presName="accentShape_1" presStyleCnt="0"/>
      <dgm:spPr/>
    </dgm:pt>
    <dgm:pt modelId="{7C241139-A157-41A6-9589-816432377A36}" type="pres">
      <dgm:prSet presAssocID="{F7754809-A9C3-47C1-A00B-E83973473CD2}" presName="imageRepeatNode" presStyleLbl="node1" presStyleIdx="0" presStyleCnt="6"/>
      <dgm:spPr/>
    </dgm:pt>
    <dgm:pt modelId="{5D207BC3-FC27-4C82-9BA9-E3E05381D485}" type="pres">
      <dgm:prSet presAssocID="{9A3DE1F5-DA61-4F13-8945-755B3F99D58B}" presName="parentText_2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301FBBCE-8C7C-413E-9974-AAA86CDA7C22}" type="pres">
      <dgm:prSet presAssocID="{9A3DE1F5-DA61-4F13-8945-755B3F99D58B}" presName="childText_2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50D6EEEE-DA59-496C-8E40-7DE16FF2A271}" type="pres">
      <dgm:prSet presAssocID="{9A3DE1F5-DA61-4F13-8945-755B3F99D58B}" presName="accentShape_2" presStyleCnt="0"/>
      <dgm:spPr/>
    </dgm:pt>
    <dgm:pt modelId="{E5B47051-4D70-4335-A41C-91352F036ED5}" type="pres">
      <dgm:prSet presAssocID="{9A3DE1F5-DA61-4F13-8945-755B3F99D58B}" presName="imageRepeatNode" presStyleLbl="node1" presStyleIdx="1" presStyleCnt="6"/>
      <dgm:spPr/>
    </dgm:pt>
    <dgm:pt modelId="{30E0E5CA-3BFB-4440-8B01-042F2DAFB70D}" type="pres">
      <dgm:prSet presAssocID="{7AFB0A85-6AC1-4610-8DCF-DD40907C3F51}" presName="parentText_3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5CCDC42C-1DE1-4284-9AB9-743D5194F963}" type="pres">
      <dgm:prSet presAssocID="{7AFB0A85-6AC1-4610-8DCF-DD40907C3F51}" presName="childText_3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6C8152ED-141E-4CD2-BEF6-D46BA774082D}" type="pres">
      <dgm:prSet presAssocID="{7AFB0A85-6AC1-4610-8DCF-DD40907C3F51}" presName="accentShape_3" presStyleCnt="0"/>
      <dgm:spPr/>
    </dgm:pt>
    <dgm:pt modelId="{EF0F1113-4A46-4E89-A228-5BA68B315F96}" type="pres">
      <dgm:prSet presAssocID="{7AFB0A85-6AC1-4610-8DCF-DD40907C3F51}" presName="imageRepeatNode" presStyleLbl="node1" presStyleIdx="2" presStyleCnt="6"/>
      <dgm:spPr/>
    </dgm:pt>
    <dgm:pt modelId="{23190BCD-36B0-401A-AEB7-389EB0B8C309}" type="pres">
      <dgm:prSet presAssocID="{CCA63805-2084-4857-AAF6-557177E22138}" presName="parentText_4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EC49C28E-FF59-442F-A9B8-824AA8F71CC0}" type="pres">
      <dgm:prSet presAssocID="{CCA63805-2084-4857-AAF6-557177E22138}" presName="childText_4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6D32BBC7-7B40-48D1-ACC6-41B97B6229A4}" type="pres">
      <dgm:prSet presAssocID="{CCA63805-2084-4857-AAF6-557177E22138}" presName="accentShape_4" presStyleCnt="0"/>
      <dgm:spPr/>
    </dgm:pt>
    <dgm:pt modelId="{27602988-3830-43F7-B11D-3EC64A836CF2}" type="pres">
      <dgm:prSet presAssocID="{CCA63805-2084-4857-AAF6-557177E22138}" presName="imageRepeatNode" presStyleLbl="node1" presStyleIdx="3" presStyleCnt="6"/>
      <dgm:spPr/>
    </dgm:pt>
    <dgm:pt modelId="{3BA468C6-950A-4D20-A058-58691079AF41}" type="pres">
      <dgm:prSet presAssocID="{4C9FA70B-71D4-4290-BB6D-3782552C5491}" presName="parentText_5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F0AB9B62-8D36-4B14-B029-2B5C96112444}" type="pres">
      <dgm:prSet presAssocID="{4C9FA70B-71D4-4290-BB6D-3782552C5491}" presName="childText_5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66C38CB-8C20-4DE6-BAB3-1DE73F7B2D27}" type="pres">
      <dgm:prSet presAssocID="{4C9FA70B-71D4-4290-BB6D-3782552C5491}" presName="accentShape_5" presStyleCnt="0"/>
      <dgm:spPr/>
    </dgm:pt>
    <dgm:pt modelId="{D31FBC2B-5CE2-4CA5-B787-E5607C4050C9}" type="pres">
      <dgm:prSet presAssocID="{4C9FA70B-71D4-4290-BB6D-3782552C5491}" presName="imageRepeatNode" presStyleLbl="node1" presStyleIdx="4" presStyleCnt="6"/>
      <dgm:spPr/>
    </dgm:pt>
    <dgm:pt modelId="{017EBD0D-4F23-4BDD-9E0F-794EBF8E0E77}" type="pres">
      <dgm:prSet presAssocID="{6AFAD253-1151-4219-9827-FA3741F34501}" presName="parentText_6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A482411A-4782-463D-A624-D639B6A20441}" type="pres">
      <dgm:prSet presAssocID="{6AFAD253-1151-4219-9827-FA3741F34501}" presName="childText_6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9E82605-EAAE-435B-B277-EE9D8715212E}" type="pres">
      <dgm:prSet presAssocID="{6AFAD253-1151-4219-9827-FA3741F34501}" presName="accentShape_6" presStyleCnt="0"/>
      <dgm:spPr/>
    </dgm:pt>
    <dgm:pt modelId="{9E3C3964-4CCA-4EAA-B9F4-62E540E25346}" type="pres">
      <dgm:prSet presAssocID="{6AFAD253-1151-4219-9827-FA3741F34501}" presName="imageRepeatNode" presStyleLbl="node1" presStyleIdx="5" presStyleCnt="6"/>
      <dgm:spPr/>
    </dgm:pt>
  </dgm:ptLst>
  <dgm:cxnLst>
    <dgm:cxn modelId="{370CD104-A58F-43F8-BACC-9816C538E944}" srcId="{1AD164A6-C061-4107-99C5-398921CC64B7}" destId="{CCA63805-2084-4857-AAF6-557177E22138}" srcOrd="3" destOrd="0" parTransId="{B633EAE3-AA67-4C29-805E-EDC10093AD02}" sibTransId="{571E5A85-4421-43BB-A6BD-F28145D2CF6A}"/>
    <dgm:cxn modelId="{3D50CB22-966E-40BF-9681-8E9699378232}" type="presOf" srcId="{6AFAD253-1151-4219-9827-FA3741F34501}" destId="{017EBD0D-4F23-4BDD-9E0F-794EBF8E0E77}" srcOrd="0" destOrd="0" presId="urn:microsoft.com/office/officeart/2009/3/layout/BlockDescendingList"/>
    <dgm:cxn modelId="{820FAC34-6F19-4E64-8523-31710B2C6365}" type="presOf" srcId="{7AFB0A85-6AC1-4610-8DCF-DD40907C3F51}" destId="{30E0E5CA-3BFB-4440-8B01-042F2DAFB70D}" srcOrd="0" destOrd="0" presId="urn:microsoft.com/office/officeart/2009/3/layout/BlockDescendingList"/>
    <dgm:cxn modelId="{DD7C8D5B-E8F1-49F0-9FBE-3EF503A638F1}" type="presOf" srcId="{6AFAD253-1151-4219-9827-FA3741F34501}" destId="{9E3C3964-4CCA-4EAA-B9F4-62E540E25346}" srcOrd="1" destOrd="0" presId="urn:microsoft.com/office/officeart/2009/3/layout/BlockDescendingList"/>
    <dgm:cxn modelId="{8B67C560-543A-4D6D-898E-6D4876261846}" type="presOf" srcId="{F7754809-A9C3-47C1-A00B-E83973473CD2}" destId="{7C241139-A157-41A6-9589-816432377A36}" srcOrd="1" destOrd="0" presId="urn:microsoft.com/office/officeart/2009/3/layout/BlockDescendingList"/>
    <dgm:cxn modelId="{ABBE0349-156E-44BB-A70A-71367BD1EA82}" srcId="{1AD164A6-C061-4107-99C5-398921CC64B7}" destId="{F7754809-A9C3-47C1-A00B-E83973473CD2}" srcOrd="0" destOrd="0" parTransId="{816D4795-1B2B-4745-A0EB-8BE5DD5FC16E}" sibTransId="{CD3D63A4-302E-4694-8830-5DA052194CAF}"/>
    <dgm:cxn modelId="{C507FA70-7C97-4BA6-94F6-1FDED2435F7B}" type="presOf" srcId="{F7754809-A9C3-47C1-A00B-E83973473CD2}" destId="{793C1C7F-8197-4033-9776-D7E83C973251}" srcOrd="0" destOrd="0" presId="urn:microsoft.com/office/officeart/2009/3/layout/BlockDescendingList"/>
    <dgm:cxn modelId="{092BCE54-C90E-4A47-9270-526AD7A922FB}" srcId="{1AD164A6-C061-4107-99C5-398921CC64B7}" destId="{7AFB0A85-6AC1-4610-8DCF-DD40907C3F51}" srcOrd="2" destOrd="0" parTransId="{5411A9C2-8488-4075-82EA-9987A22124F5}" sibTransId="{E9D9FE79-6234-493D-8FD8-B8C46B8AA00D}"/>
    <dgm:cxn modelId="{2CAF0A77-35D5-4757-905A-C8BC4B5A246C}" type="presOf" srcId="{9A3DE1F5-DA61-4F13-8945-755B3F99D58B}" destId="{E5B47051-4D70-4335-A41C-91352F036ED5}" srcOrd="1" destOrd="0" presId="urn:microsoft.com/office/officeart/2009/3/layout/BlockDescendingList"/>
    <dgm:cxn modelId="{D8854359-F127-4762-90E1-D59C012B01A6}" type="presOf" srcId="{CCA63805-2084-4857-AAF6-557177E22138}" destId="{23190BCD-36B0-401A-AEB7-389EB0B8C309}" srcOrd="0" destOrd="0" presId="urn:microsoft.com/office/officeart/2009/3/layout/BlockDescendingList"/>
    <dgm:cxn modelId="{184D1D86-A7CC-4271-86E3-07EB640E0A51}" srcId="{1AD164A6-C061-4107-99C5-398921CC64B7}" destId="{6AFAD253-1151-4219-9827-FA3741F34501}" srcOrd="5" destOrd="0" parTransId="{5DDCCDA1-82F2-49EB-B846-118F5FD894E9}" sibTransId="{9F4C7FF8-BEB3-4482-A17C-81599FE7463C}"/>
    <dgm:cxn modelId="{804F2188-8D31-4E8A-83CC-8EA348174CE5}" type="presOf" srcId="{4C9FA70B-71D4-4290-BB6D-3782552C5491}" destId="{3BA468C6-950A-4D20-A058-58691079AF41}" srcOrd="0" destOrd="0" presId="urn:microsoft.com/office/officeart/2009/3/layout/BlockDescendingList"/>
    <dgm:cxn modelId="{D87698BD-8868-404D-9A32-0849151BAAA3}" srcId="{1AD164A6-C061-4107-99C5-398921CC64B7}" destId="{9A3DE1F5-DA61-4F13-8945-755B3F99D58B}" srcOrd="1" destOrd="0" parTransId="{4F412A6F-9C82-4FE5-8980-9822AEF2E9F9}" sibTransId="{3657E53C-B0A3-4B51-A573-002422ADCAA7}"/>
    <dgm:cxn modelId="{9F8E1AC1-1344-41BF-B72A-A2A7EAD943E5}" type="presOf" srcId="{CCA63805-2084-4857-AAF6-557177E22138}" destId="{27602988-3830-43F7-B11D-3EC64A836CF2}" srcOrd="1" destOrd="0" presId="urn:microsoft.com/office/officeart/2009/3/layout/BlockDescendingList"/>
    <dgm:cxn modelId="{92DF2AC2-4D22-4361-B395-7911F7A4D860}" type="presOf" srcId="{7AFB0A85-6AC1-4610-8DCF-DD40907C3F51}" destId="{EF0F1113-4A46-4E89-A228-5BA68B315F96}" srcOrd="1" destOrd="0" presId="urn:microsoft.com/office/officeart/2009/3/layout/BlockDescendingList"/>
    <dgm:cxn modelId="{C7A3A7DB-A11C-4843-BDA7-E3BAB4090566}" type="presOf" srcId="{9A3DE1F5-DA61-4F13-8945-755B3F99D58B}" destId="{5D207BC3-FC27-4C82-9BA9-E3E05381D485}" srcOrd="0" destOrd="0" presId="urn:microsoft.com/office/officeart/2009/3/layout/BlockDescendingList"/>
    <dgm:cxn modelId="{AE07ABE1-9776-4FB0-9C1B-F6F763BCB1B1}" srcId="{1AD164A6-C061-4107-99C5-398921CC64B7}" destId="{4C9FA70B-71D4-4290-BB6D-3782552C5491}" srcOrd="4" destOrd="0" parTransId="{C700945B-E0B2-497B-858F-9FA5B7C3EE1B}" sibTransId="{07FEA76B-04E6-44B5-B2BA-C3130102CB13}"/>
    <dgm:cxn modelId="{8A0604EB-5503-4524-8D01-48D9397FA733}" type="presOf" srcId="{1AD164A6-C061-4107-99C5-398921CC64B7}" destId="{28341861-6C7F-43F4-8F26-9587A8119B12}" srcOrd="0" destOrd="0" presId="urn:microsoft.com/office/officeart/2009/3/layout/BlockDescendingList"/>
    <dgm:cxn modelId="{BCB6C1F0-D742-4803-964D-5676328B2FD8}" type="presOf" srcId="{4C9FA70B-71D4-4290-BB6D-3782552C5491}" destId="{D31FBC2B-5CE2-4CA5-B787-E5607C4050C9}" srcOrd="1" destOrd="0" presId="urn:microsoft.com/office/officeart/2009/3/layout/BlockDescendingList"/>
    <dgm:cxn modelId="{FF5928B8-1E04-412D-B7FC-9D80D1497786}" type="presParOf" srcId="{28341861-6C7F-43F4-8F26-9587A8119B12}" destId="{793C1C7F-8197-4033-9776-D7E83C973251}" srcOrd="0" destOrd="0" presId="urn:microsoft.com/office/officeart/2009/3/layout/BlockDescendingList"/>
    <dgm:cxn modelId="{77F17585-50B1-48AA-B93E-98B37D43B64F}" type="presParOf" srcId="{28341861-6C7F-43F4-8F26-9587A8119B12}" destId="{9E9EFEBD-B382-424B-B7E2-BD5E7CB25F6C}" srcOrd="1" destOrd="0" presId="urn:microsoft.com/office/officeart/2009/3/layout/BlockDescendingList"/>
    <dgm:cxn modelId="{A4F2279F-B2A2-4F23-BEBB-A8F13C3B1AE6}" type="presParOf" srcId="{28341861-6C7F-43F4-8F26-9587A8119B12}" destId="{0115C7D3-431C-4BCD-98A9-8A3DB4C642CA}" srcOrd="2" destOrd="0" presId="urn:microsoft.com/office/officeart/2009/3/layout/BlockDescendingList"/>
    <dgm:cxn modelId="{17A4E7F5-D104-4F77-8E71-6C2385430B9B}" type="presParOf" srcId="{0115C7D3-431C-4BCD-98A9-8A3DB4C642CA}" destId="{7C241139-A157-41A6-9589-816432377A36}" srcOrd="0" destOrd="0" presId="urn:microsoft.com/office/officeart/2009/3/layout/BlockDescendingList"/>
    <dgm:cxn modelId="{7264312C-92D1-493B-A299-8CFB9286B470}" type="presParOf" srcId="{28341861-6C7F-43F4-8F26-9587A8119B12}" destId="{5D207BC3-FC27-4C82-9BA9-E3E05381D485}" srcOrd="3" destOrd="0" presId="urn:microsoft.com/office/officeart/2009/3/layout/BlockDescendingList"/>
    <dgm:cxn modelId="{2DB60B05-8D7F-4DA5-A5B5-AE413E0897C2}" type="presParOf" srcId="{28341861-6C7F-43F4-8F26-9587A8119B12}" destId="{301FBBCE-8C7C-413E-9974-AAA86CDA7C22}" srcOrd="4" destOrd="0" presId="urn:microsoft.com/office/officeart/2009/3/layout/BlockDescendingList"/>
    <dgm:cxn modelId="{E1C47691-0546-493A-9C1B-2DA1DD03C6EC}" type="presParOf" srcId="{28341861-6C7F-43F4-8F26-9587A8119B12}" destId="{50D6EEEE-DA59-496C-8E40-7DE16FF2A271}" srcOrd="5" destOrd="0" presId="urn:microsoft.com/office/officeart/2009/3/layout/BlockDescendingList"/>
    <dgm:cxn modelId="{7F26E9FA-5635-4330-94DD-10064CC405BF}" type="presParOf" srcId="{50D6EEEE-DA59-496C-8E40-7DE16FF2A271}" destId="{E5B47051-4D70-4335-A41C-91352F036ED5}" srcOrd="0" destOrd="0" presId="urn:microsoft.com/office/officeart/2009/3/layout/BlockDescendingList"/>
    <dgm:cxn modelId="{608CE25D-04DC-49B3-B02D-11DAA0980235}" type="presParOf" srcId="{28341861-6C7F-43F4-8F26-9587A8119B12}" destId="{30E0E5CA-3BFB-4440-8B01-042F2DAFB70D}" srcOrd="6" destOrd="0" presId="urn:microsoft.com/office/officeart/2009/3/layout/BlockDescendingList"/>
    <dgm:cxn modelId="{AFA7F3ED-1D74-4D31-A91F-208690B1AF26}" type="presParOf" srcId="{28341861-6C7F-43F4-8F26-9587A8119B12}" destId="{5CCDC42C-1DE1-4284-9AB9-743D5194F963}" srcOrd="7" destOrd="0" presId="urn:microsoft.com/office/officeart/2009/3/layout/BlockDescendingList"/>
    <dgm:cxn modelId="{7C5BA8DB-B544-421A-82EA-55FDEF944143}" type="presParOf" srcId="{28341861-6C7F-43F4-8F26-9587A8119B12}" destId="{6C8152ED-141E-4CD2-BEF6-D46BA774082D}" srcOrd="8" destOrd="0" presId="urn:microsoft.com/office/officeart/2009/3/layout/BlockDescendingList"/>
    <dgm:cxn modelId="{D158798A-A9C7-48B7-A17A-EE46269FA868}" type="presParOf" srcId="{6C8152ED-141E-4CD2-BEF6-D46BA774082D}" destId="{EF0F1113-4A46-4E89-A228-5BA68B315F96}" srcOrd="0" destOrd="0" presId="urn:microsoft.com/office/officeart/2009/3/layout/BlockDescendingList"/>
    <dgm:cxn modelId="{4560E264-9B53-4BB0-93E7-47884077BE9A}" type="presParOf" srcId="{28341861-6C7F-43F4-8F26-9587A8119B12}" destId="{23190BCD-36B0-401A-AEB7-389EB0B8C309}" srcOrd="9" destOrd="0" presId="urn:microsoft.com/office/officeart/2009/3/layout/BlockDescendingList"/>
    <dgm:cxn modelId="{6081F6D1-FE32-4D94-98F3-52B561B84D05}" type="presParOf" srcId="{28341861-6C7F-43F4-8F26-9587A8119B12}" destId="{EC49C28E-FF59-442F-A9B8-824AA8F71CC0}" srcOrd="10" destOrd="0" presId="urn:microsoft.com/office/officeart/2009/3/layout/BlockDescendingList"/>
    <dgm:cxn modelId="{30C53BB1-73E3-484B-8CD5-614A59DC0F1B}" type="presParOf" srcId="{28341861-6C7F-43F4-8F26-9587A8119B12}" destId="{6D32BBC7-7B40-48D1-ACC6-41B97B6229A4}" srcOrd="11" destOrd="0" presId="urn:microsoft.com/office/officeart/2009/3/layout/BlockDescendingList"/>
    <dgm:cxn modelId="{442523EF-6751-4B00-9A1E-63D27858EA09}" type="presParOf" srcId="{6D32BBC7-7B40-48D1-ACC6-41B97B6229A4}" destId="{27602988-3830-43F7-B11D-3EC64A836CF2}" srcOrd="0" destOrd="0" presId="urn:microsoft.com/office/officeart/2009/3/layout/BlockDescendingList"/>
    <dgm:cxn modelId="{693C762A-2C17-4E90-BABB-B13E2101E492}" type="presParOf" srcId="{28341861-6C7F-43F4-8F26-9587A8119B12}" destId="{3BA468C6-950A-4D20-A058-58691079AF41}" srcOrd="12" destOrd="0" presId="urn:microsoft.com/office/officeart/2009/3/layout/BlockDescendingList"/>
    <dgm:cxn modelId="{C7C546BC-4E73-4B40-97F3-A47D8E424C1E}" type="presParOf" srcId="{28341861-6C7F-43F4-8F26-9587A8119B12}" destId="{F0AB9B62-8D36-4B14-B029-2B5C96112444}" srcOrd="13" destOrd="0" presId="urn:microsoft.com/office/officeart/2009/3/layout/BlockDescendingList"/>
    <dgm:cxn modelId="{329B4089-FBB9-48BD-9B6F-D62B62DF4C62}" type="presParOf" srcId="{28341861-6C7F-43F4-8F26-9587A8119B12}" destId="{766C38CB-8C20-4DE6-BAB3-1DE73F7B2D27}" srcOrd="14" destOrd="0" presId="urn:microsoft.com/office/officeart/2009/3/layout/BlockDescendingList"/>
    <dgm:cxn modelId="{D0CADA5B-BF53-47DD-92F5-060C22BF0265}" type="presParOf" srcId="{766C38CB-8C20-4DE6-BAB3-1DE73F7B2D27}" destId="{D31FBC2B-5CE2-4CA5-B787-E5607C4050C9}" srcOrd="0" destOrd="0" presId="urn:microsoft.com/office/officeart/2009/3/layout/BlockDescendingList"/>
    <dgm:cxn modelId="{9F9EA9D1-FC01-4F6F-9D16-97C7375A7194}" type="presParOf" srcId="{28341861-6C7F-43F4-8F26-9587A8119B12}" destId="{017EBD0D-4F23-4BDD-9E0F-794EBF8E0E77}" srcOrd="15" destOrd="0" presId="urn:microsoft.com/office/officeart/2009/3/layout/BlockDescendingList"/>
    <dgm:cxn modelId="{2AC754F0-EDE9-4FB6-81E8-1103736BAC18}" type="presParOf" srcId="{28341861-6C7F-43F4-8F26-9587A8119B12}" destId="{A482411A-4782-463D-A624-D639B6A20441}" srcOrd="16" destOrd="0" presId="urn:microsoft.com/office/officeart/2009/3/layout/BlockDescendingList"/>
    <dgm:cxn modelId="{6E5A78B1-440D-42B6-800A-D7BE5C509226}" type="presParOf" srcId="{28341861-6C7F-43F4-8F26-9587A8119B12}" destId="{29E82605-EAAE-435B-B277-EE9D8715212E}" srcOrd="17" destOrd="0" presId="urn:microsoft.com/office/officeart/2009/3/layout/BlockDescendingList"/>
    <dgm:cxn modelId="{C42717E8-FC14-49E6-B5B6-53021E3DF682}" type="presParOf" srcId="{29E82605-EAAE-435B-B277-EE9D8715212E}" destId="{9E3C3964-4CCA-4EAA-B9F4-62E540E25346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918A32-6C7C-4EBC-AE95-58D2F1CD64C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6950180-F6E2-4226-95D9-0FB6517CD6DF}">
      <dgm:prSet/>
      <dgm:spPr/>
      <dgm:t>
        <a:bodyPr/>
        <a:lstStyle/>
        <a:p>
          <a:pPr rtl="0"/>
          <a:r>
            <a:rPr lang="en-US" b="0" i="0"/>
            <a:t>Data Preparation</a:t>
          </a:r>
          <a:endParaRPr lang="en-US"/>
        </a:p>
      </dgm:t>
    </dgm:pt>
    <dgm:pt modelId="{825B6532-20D8-4AAD-81D3-7CC87F50CAFF}" type="parTrans" cxnId="{D931F133-CAF2-4C3C-86E0-CCB3D647CD46}">
      <dgm:prSet/>
      <dgm:spPr/>
      <dgm:t>
        <a:bodyPr/>
        <a:lstStyle/>
        <a:p>
          <a:endParaRPr lang="en-US"/>
        </a:p>
      </dgm:t>
    </dgm:pt>
    <dgm:pt modelId="{B8D65512-AE52-41A8-B37D-AF55460F67B5}" type="sibTrans" cxnId="{D931F133-CAF2-4C3C-86E0-CCB3D647CD46}">
      <dgm:prSet/>
      <dgm:spPr/>
      <dgm:t>
        <a:bodyPr/>
        <a:lstStyle/>
        <a:p>
          <a:endParaRPr lang="en-US"/>
        </a:p>
      </dgm:t>
    </dgm:pt>
    <dgm:pt modelId="{B62265AA-D47B-4296-83C3-A9BBA001716F}">
      <dgm:prSet/>
      <dgm:spPr/>
      <dgm:t>
        <a:bodyPr/>
        <a:lstStyle/>
        <a:p>
          <a:pPr rtl="0"/>
          <a:r>
            <a:rPr lang="en-US" b="0" i="0"/>
            <a:t>Data Insights</a:t>
          </a:r>
          <a:endParaRPr lang="en-US"/>
        </a:p>
      </dgm:t>
    </dgm:pt>
    <dgm:pt modelId="{E7ADB646-1FDC-465A-9DA2-993CE7C1FB3C}" type="parTrans" cxnId="{CBAC7093-4220-4704-9668-A262B7D49968}">
      <dgm:prSet/>
      <dgm:spPr/>
      <dgm:t>
        <a:bodyPr/>
        <a:lstStyle/>
        <a:p>
          <a:endParaRPr lang="en-US"/>
        </a:p>
      </dgm:t>
    </dgm:pt>
    <dgm:pt modelId="{3165AAF0-80FD-4019-B9C6-E68AAD1C16DC}" type="sibTrans" cxnId="{CBAC7093-4220-4704-9668-A262B7D49968}">
      <dgm:prSet/>
      <dgm:spPr/>
      <dgm:t>
        <a:bodyPr/>
        <a:lstStyle/>
        <a:p>
          <a:endParaRPr lang="en-US"/>
        </a:p>
      </dgm:t>
    </dgm:pt>
    <dgm:pt modelId="{5BE6E4B9-BBC8-42A5-A6E2-ADB6A3559F3A}">
      <dgm:prSet/>
      <dgm:spPr/>
      <dgm:t>
        <a:bodyPr/>
        <a:lstStyle/>
        <a:p>
          <a:pPr rtl="0"/>
          <a:r>
            <a:rPr lang="en-US" b="0" i="0" dirty="0"/>
            <a:t>Implement Time Frequency and Inverse Document Frequency</a:t>
          </a:r>
          <a:endParaRPr lang="en-US" dirty="0"/>
        </a:p>
      </dgm:t>
    </dgm:pt>
    <dgm:pt modelId="{89FB2FFF-5F7B-47DD-920C-DE0D943EDCED}" type="parTrans" cxnId="{BA3AE35D-E759-4558-96A7-9CB8C5E50B5B}">
      <dgm:prSet/>
      <dgm:spPr/>
      <dgm:t>
        <a:bodyPr/>
        <a:lstStyle/>
        <a:p>
          <a:endParaRPr lang="en-US"/>
        </a:p>
      </dgm:t>
    </dgm:pt>
    <dgm:pt modelId="{5F0D743F-7D80-4A41-8FC7-B0443ADAA189}" type="sibTrans" cxnId="{BA3AE35D-E759-4558-96A7-9CB8C5E50B5B}">
      <dgm:prSet/>
      <dgm:spPr/>
      <dgm:t>
        <a:bodyPr/>
        <a:lstStyle/>
        <a:p>
          <a:endParaRPr lang="en-US"/>
        </a:p>
      </dgm:t>
    </dgm:pt>
    <dgm:pt modelId="{5B40513D-83A0-4FFB-A926-60D9906B0EB7}">
      <dgm:prSet/>
      <dgm:spPr/>
      <dgm:t>
        <a:bodyPr/>
        <a:lstStyle/>
        <a:p>
          <a:pPr rtl="0"/>
          <a:r>
            <a:rPr lang="en-US" b="0" i="0"/>
            <a:t>Build the Recommendation Engine</a:t>
          </a:r>
          <a:endParaRPr lang="en-US"/>
        </a:p>
      </dgm:t>
    </dgm:pt>
    <dgm:pt modelId="{08EAB66D-573D-434E-99E0-EF29EDDD745C}" type="parTrans" cxnId="{74F4BF19-268C-442D-83DA-52BE704FEA37}">
      <dgm:prSet/>
      <dgm:spPr/>
      <dgm:t>
        <a:bodyPr/>
        <a:lstStyle/>
        <a:p>
          <a:endParaRPr lang="en-US"/>
        </a:p>
      </dgm:t>
    </dgm:pt>
    <dgm:pt modelId="{58124E79-BFC9-47C6-AC54-CD24F9FFFDFE}" type="sibTrans" cxnId="{74F4BF19-268C-442D-83DA-52BE704FEA37}">
      <dgm:prSet/>
      <dgm:spPr/>
      <dgm:t>
        <a:bodyPr/>
        <a:lstStyle/>
        <a:p>
          <a:endParaRPr lang="en-US"/>
        </a:p>
      </dgm:t>
    </dgm:pt>
    <dgm:pt modelId="{82EAEB7A-03B3-49DF-A369-11632FC6EB37}">
      <dgm:prSet/>
      <dgm:spPr/>
      <dgm:t>
        <a:bodyPr/>
        <a:lstStyle/>
        <a:p>
          <a:pPr rtl="0"/>
          <a:r>
            <a:rPr lang="en-US" b="0" i="0"/>
            <a:t>Test Recommender System</a:t>
          </a:r>
          <a:endParaRPr lang="en-US"/>
        </a:p>
      </dgm:t>
    </dgm:pt>
    <dgm:pt modelId="{4B1E0D66-00FC-4DD9-838D-EE0392A8C11F}" type="parTrans" cxnId="{574C0B89-13CE-4825-AE74-0E2D81DA208D}">
      <dgm:prSet/>
      <dgm:spPr/>
      <dgm:t>
        <a:bodyPr/>
        <a:lstStyle/>
        <a:p>
          <a:endParaRPr lang="en-US"/>
        </a:p>
      </dgm:t>
    </dgm:pt>
    <dgm:pt modelId="{EB5941B9-6C2D-42DD-BA92-DACC13F0DD45}" type="sibTrans" cxnId="{574C0B89-13CE-4825-AE74-0E2D81DA208D}">
      <dgm:prSet/>
      <dgm:spPr/>
      <dgm:t>
        <a:bodyPr/>
        <a:lstStyle/>
        <a:p>
          <a:endParaRPr lang="en-US"/>
        </a:p>
      </dgm:t>
    </dgm:pt>
    <dgm:pt modelId="{D4B60F9F-421F-42F8-BA1B-5B920CB8C356}" type="pres">
      <dgm:prSet presAssocID="{EF918A32-6C7C-4EBC-AE95-58D2F1CD64C4}" presName="Name0" presStyleCnt="0">
        <dgm:presLayoutVars>
          <dgm:chMax/>
          <dgm:chPref/>
          <dgm:dir/>
        </dgm:presLayoutVars>
      </dgm:prSet>
      <dgm:spPr/>
    </dgm:pt>
    <dgm:pt modelId="{A880F89A-AE6E-4890-9567-2958A82B9519}" type="pres">
      <dgm:prSet presAssocID="{26950180-F6E2-4226-95D9-0FB6517CD6DF}" presName="parenttextcomposite" presStyleCnt="0"/>
      <dgm:spPr/>
    </dgm:pt>
    <dgm:pt modelId="{5A21C1CF-F6A2-4C89-AEAF-69B8E10608B1}" type="pres">
      <dgm:prSet presAssocID="{26950180-F6E2-4226-95D9-0FB6517CD6DF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216817AC-0FC5-4A6F-B0D4-3C23E03A5A6B}" type="pres">
      <dgm:prSet presAssocID="{26950180-F6E2-4226-95D9-0FB6517CD6DF}" presName="parallelogramComposite" presStyleCnt="0"/>
      <dgm:spPr/>
    </dgm:pt>
    <dgm:pt modelId="{DB0D067A-0ABA-436F-AD7C-33E3C1A15DA4}" type="pres">
      <dgm:prSet presAssocID="{26950180-F6E2-4226-95D9-0FB6517CD6DF}" presName="parallelogram1" presStyleLbl="alignNode1" presStyleIdx="0" presStyleCnt="35"/>
      <dgm:spPr/>
    </dgm:pt>
    <dgm:pt modelId="{109055E6-A3D2-48D5-83A3-48469DF69D41}" type="pres">
      <dgm:prSet presAssocID="{26950180-F6E2-4226-95D9-0FB6517CD6DF}" presName="parallelogram2" presStyleLbl="alignNode1" presStyleIdx="1" presStyleCnt="35"/>
      <dgm:spPr/>
    </dgm:pt>
    <dgm:pt modelId="{15881273-2C58-4A7E-A380-0E7C36BDE7C2}" type="pres">
      <dgm:prSet presAssocID="{26950180-F6E2-4226-95D9-0FB6517CD6DF}" presName="parallelogram3" presStyleLbl="alignNode1" presStyleIdx="2" presStyleCnt="35"/>
      <dgm:spPr/>
    </dgm:pt>
    <dgm:pt modelId="{79FAC5F3-91CB-4A99-B868-E84121A3CE31}" type="pres">
      <dgm:prSet presAssocID="{26950180-F6E2-4226-95D9-0FB6517CD6DF}" presName="parallelogram4" presStyleLbl="alignNode1" presStyleIdx="3" presStyleCnt="35"/>
      <dgm:spPr/>
    </dgm:pt>
    <dgm:pt modelId="{D584D467-A8D3-4867-A922-DFFCB9C88B1D}" type="pres">
      <dgm:prSet presAssocID="{26950180-F6E2-4226-95D9-0FB6517CD6DF}" presName="parallelogram5" presStyleLbl="alignNode1" presStyleIdx="4" presStyleCnt="35"/>
      <dgm:spPr/>
    </dgm:pt>
    <dgm:pt modelId="{E86CF42F-D847-4D9B-8BAA-EF40CBC748E4}" type="pres">
      <dgm:prSet presAssocID="{26950180-F6E2-4226-95D9-0FB6517CD6DF}" presName="parallelogram6" presStyleLbl="alignNode1" presStyleIdx="5" presStyleCnt="35"/>
      <dgm:spPr/>
    </dgm:pt>
    <dgm:pt modelId="{6E40DE67-7108-4DA9-8A84-4EB023EE0A6F}" type="pres">
      <dgm:prSet presAssocID="{26950180-F6E2-4226-95D9-0FB6517CD6DF}" presName="parallelogram7" presStyleLbl="alignNode1" presStyleIdx="6" presStyleCnt="35"/>
      <dgm:spPr/>
    </dgm:pt>
    <dgm:pt modelId="{E6C87061-AD6B-4650-B541-8094FD00247D}" type="pres">
      <dgm:prSet presAssocID="{B8D65512-AE52-41A8-B37D-AF55460F67B5}" presName="sibTrans" presStyleCnt="0"/>
      <dgm:spPr/>
    </dgm:pt>
    <dgm:pt modelId="{A3AF80F2-2D73-4B3D-80C1-B59A1D563508}" type="pres">
      <dgm:prSet presAssocID="{B62265AA-D47B-4296-83C3-A9BBA001716F}" presName="parenttextcomposite" presStyleCnt="0"/>
      <dgm:spPr/>
    </dgm:pt>
    <dgm:pt modelId="{C221600C-A053-4CDB-8D6E-FE13AFC489E2}" type="pres">
      <dgm:prSet presAssocID="{B62265AA-D47B-4296-83C3-A9BBA001716F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220F92A1-AA58-4595-BAC1-7164308453AA}" type="pres">
      <dgm:prSet presAssocID="{B62265AA-D47B-4296-83C3-A9BBA001716F}" presName="parallelogramComposite" presStyleCnt="0"/>
      <dgm:spPr/>
    </dgm:pt>
    <dgm:pt modelId="{36D48058-D098-4879-AB83-BB0B073C1C10}" type="pres">
      <dgm:prSet presAssocID="{B62265AA-D47B-4296-83C3-A9BBA001716F}" presName="parallelogram1" presStyleLbl="alignNode1" presStyleIdx="7" presStyleCnt="35"/>
      <dgm:spPr/>
    </dgm:pt>
    <dgm:pt modelId="{C42D6392-BCE6-4373-9702-B4D9B3E8C86E}" type="pres">
      <dgm:prSet presAssocID="{B62265AA-D47B-4296-83C3-A9BBA001716F}" presName="parallelogram2" presStyleLbl="alignNode1" presStyleIdx="8" presStyleCnt="35"/>
      <dgm:spPr/>
    </dgm:pt>
    <dgm:pt modelId="{B9516F86-9410-4475-B7D8-F6F221EB2D90}" type="pres">
      <dgm:prSet presAssocID="{B62265AA-D47B-4296-83C3-A9BBA001716F}" presName="parallelogram3" presStyleLbl="alignNode1" presStyleIdx="9" presStyleCnt="35"/>
      <dgm:spPr/>
    </dgm:pt>
    <dgm:pt modelId="{73DBB89F-EFBC-466F-8176-9F7D889279C9}" type="pres">
      <dgm:prSet presAssocID="{B62265AA-D47B-4296-83C3-A9BBA001716F}" presName="parallelogram4" presStyleLbl="alignNode1" presStyleIdx="10" presStyleCnt="35"/>
      <dgm:spPr/>
    </dgm:pt>
    <dgm:pt modelId="{F93D998A-04AF-4169-91F7-B90EAC7FAFBA}" type="pres">
      <dgm:prSet presAssocID="{B62265AA-D47B-4296-83C3-A9BBA001716F}" presName="parallelogram5" presStyleLbl="alignNode1" presStyleIdx="11" presStyleCnt="35"/>
      <dgm:spPr/>
    </dgm:pt>
    <dgm:pt modelId="{42C57D28-A5EB-461B-9A1A-388E16CA2F12}" type="pres">
      <dgm:prSet presAssocID="{B62265AA-D47B-4296-83C3-A9BBA001716F}" presName="parallelogram6" presStyleLbl="alignNode1" presStyleIdx="12" presStyleCnt="35"/>
      <dgm:spPr/>
    </dgm:pt>
    <dgm:pt modelId="{0AA8E789-2484-4ABD-82D6-D5349DC0FE0C}" type="pres">
      <dgm:prSet presAssocID="{B62265AA-D47B-4296-83C3-A9BBA001716F}" presName="parallelogram7" presStyleLbl="alignNode1" presStyleIdx="13" presStyleCnt="35"/>
      <dgm:spPr/>
    </dgm:pt>
    <dgm:pt modelId="{732726C5-CBA1-4B3E-A7BE-7F0D0585943C}" type="pres">
      <dgm:prSet presAssocID="{3165AAF0-80FD-4019-B9C6-E68AAD1C16DC}" presName="sibTrans" presStyleCnt="0"/>
      <dgm:spPr/>
    </dgm:pt>
    <dgm:pt modelId="{1FF0918A-8081-4F98-8787-5466930372F7}" type="pres">
      <dgm:prSet presAssocID="{5BE6E4B9-BBC8-42A5-A6E2-ADB6A3559F3A}" presName="parenttextcomposite" presStyleCnt="0"/>
      <dgm:spPr/>
    </dgm:pt>
    <dgm:pt modelId="{0F59BB81-5283-4223-89C2-C30792851971}" type="pres">
      <dgm:prSet presAssocID="{5BE6E4B9-BBC8-42A5-A6E2-ADB6A3559F3A}" presName="parenttext" presStyleLbl="revTx" presStyleIdx="2" presStyleCnt="5">
        <dgm:presLayoutVars>
          <dgm:chMax/>
          <dgm:chPref val="2"/>
          <dgm:bulletEnabled val="1"/>
        </dgm:presLayoutVars>
      </dgm:prSet>
      <dgm:spPr/>
    </dgm:pt>
    <dgm:pt modelId="{CAF2A533-5443-44D3-9EE5-5B6659F1AE2B}" type="pres">
      <dgm:prSet presAssocID="{5BE6E4B9-BBC8-42A5-A6E2-ADB6A3559F3A}" presName="parallelogramComposite" presStyleCnt="0"/>
      <dgm:spPr/>
    </dgm:pt>
    <dgm:pt modelId="{29381DB3-D473-486C-A4DC-B84E434F69E0}" type="pres">
      <dgm:prSet presAssocID="{5BE6E4B9-BBC8-42A5-A6E2-ADB6A3559F3A}" presName="parallelogram1" presStyleLbl="alignNode1" presStyleIdx="14" presStyleCnt="35"/>
      <dgm:spPr/>
    </dgm:pt>
    <dgm:pt modelId="{A63530E4-5233-4D48-9DCE-46B9C0C71053}" type="pres">
      <dgm:prSet presAssocID="{5BE6E4B9-BBC8-42A5-A6E2-ADB6A3559F3A}" presName="parallelogram2" presStyleLbl="alignNode1" presStyleIdx="15" presStyleCnt="35"/>
      <dgm:spPr/>
    </dgm:pt>
    <dgm:pt modelId="{B8129458-4E80-46BE-A951-6F628E87923A}" type="pres">
      <dgm:prSet presAssocID="{5BE6E4B9-BBC8-42A5-A6E2-ADB6A3559F3A}" presName="parallelogram3" presStyleLbl="alignNode1" presStyleIdx="16" presStyleCnt="35"/>
      <dgm:spPr/>
    </dgm:pt>
    <dgm:pt modelId="{10EF1CD6-2970-455A-9F60-9A53F9F9DEA3}" type="pres">
      <dgm:prSet presAssocID="{5BE6E4B9-BBC8-42A5-A6E2-ADB6A3559F3A}" presName="parallelogram4" presStyleLbl="alignNode1" presStyleIdx="17" presStyleCnt="35"/>
      <dgm:spPr/>
    </dgm:pt>
    <dgm:pt modelId="{8B478D37-5DBA-4A5B-9D27-142FC4CF8B44}" type="pres">
      <dgm:prSet presAssocID="{5BE6E4B9-BBC8-42A5-A6E2-ADB6A3559F3A}" presName="parallelogram5" presStyleLbl="alignNode1" presStyleIdx="18" presStyleCnt="35"/>
      <dgm:spPr/>
    </dgm:pt>
    <dgm:pt modelId="{CE27FC29-50EA-4A23-B5C7-7A771E31F770}" type="pres">
      <dgm:prSet presAssocID="{5BE6E4B9-BBC8-42A5-A6E2-ADB6A3559F3A}" presName="parallelogram6" presStyleLbl="alignNode1" presStyleIdx="19" presStyleCnt="35"/>
      <dgm:spPr/>
    </dgm:pt>
    <dgm:pt modelId="{8A265AFA-DCFE-4B41-9070-CD71BADE9E65}" type="pres">
      <dgm:prSet presAssocID="{5BE6E4B9-BBC8-42A5-A6E2-ADB6A3559F3A}" presName="parallelogram7" presStyleLbl="alignNode1" presStyleIdx="20" presStyleCnt="35"/>
      <dgm:spPr/>
    </dgm:pt>
    <dgm:pt modelId="{F13198C6-4532-4595-95A0-10316CCC9356}" type="pres">
      <dgm:prSet presAssocID="{5F0D743F-7D80-4A41-8FC7-B0443ADAA189}" presName="sibTrans" presStyleCnt="0"/>
      <dgm:spPr/>
    </dgm:pt>
    <dgm:pt modelId="{A00BA160-A063-4E11-9507-9101A85FAC20}" type="pres">
      <dgm:prSet presAssocID="{5B40513D-83A0-4FFB-A926-60D9906B0EB7}" presName="parenttextcomposite" presStyleCnt="0"/>
      <dgm:spPr/>
    </dgm:pt>
    <dgm:pt modelId="{96BCEE1B-73F1-4695-9635-427E996A92F1}" type="pres">
      <dgm:prSet presAssocID="{5B40513D-83A0-4FFB-A926-60D9906B0EB7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AF498EFD-6217-43B2-A2E4-0B0644E3FB6C}" type="pres">
      <dgm:prSet presAssocID="{5B40513D-83A0-4FFB-A926-60D9906B0EB7}" presName="parallelogramComposite" presStyleCnt="0"/>
      <dgm:spPr/>
    </dgm:pt>
    <dgm:pt modelId="{36094096-0A02-4AB6-AA5B-E8021F2B9822}" type="pres">
      <dgm:prSet presAssocID="{5B40513D-83A0-4FFB-A926-60D9906B0EB7}" presName="parallelogram1" presStyleLbl="alignNode1" presStyleIdx="21" presStyleCnt="35"/>
      <dgm:spPr/>
    </dgm:pt>
    <dgm:pt modelId="{90CBF544-137D-4ABB-BC2F-05CFE5BCF86B}" type="pres">
      <dgm:prSet presAssocID="{5B40513D-83A0-4FFB-A926-60D9906B0EB7}" presName="parallelogram2" presStyleLbl="alignNode1" presStyleIdx="22" presStyleCnt="35"/>
      <dgm:spPr/>
    </dgm:pt>
    <dgm:pt modelId="{0ACD93F5-90B4-49D0-8F3D-CB81291FFB8D}" type="pres">
      <dgm:prSet presAssocID="{5B40513D-83A0-4FFB-A926-60D9906B0EB7}" presName="parallelogram3" presStyleLbl="alignNode1" presStyleIdx="23" presStyleCnt="35"/>
      <dgm:spPr/>
    </dgm:pt>
    <dgm:pt modelId="{1494DC7E-8AAC-43DC-8E79-AE69451E0310}" type="pres">
      <dgm:prSet presAssocID="{5B40513D-83A0-4FFB-A926-60D9906B0EB7}" presName="parallelogram4" presStyleLbl="alignNode1" presStyleIdx="24" presStyleCnt="35"/>
      <dgm:spPr/>
    </dgm:pt>
    <dgm:pt modelId="{13341105-2916-4FB0-A653-689F86F49EC3}" type="pres">
      <dgm:prSet presAssocID="{5B40513D-83A0-4FFB-A926-60D9906B0EB7}" presName="parallelogram5" presStyleLbl="alignNode1" presStyleIdx="25" presStyleCnt="35"/>
      <dgm:spPr/>
    </dgm:pt>
    <dgm:pt modelId="{B5C6128F-E897-4E78-94B7-697EF654C71E}" type="pres">
      <dgm:prSet presAssocID="{5B40513D-83A0-4FFB-A926-60D9906B0EB7}" presName="parallelogram6" presStyleLbl="alignNode1" presStyleIdx="26" presStyleCnt="35"/>
      <dgm:spPr/>
    </dgm:pt>
    <dgm:pt modelId="{A9B9F32E-0DE6-4F18-A179-AB1916CC5D4E}" type="pres">
      <dgm:prSet presAssocID="{5B40513D-83A0-4FFB-A926-60D9906B0EB7}" presName="parallelogram7" presStyleLbl="alignNode1" presStyleIdx="27" presStyleCnt="35"/>
      <dgm:spPr/>
    </dgm:pt>
    <dgm:pt modelId="{286C9D28-B87A-4E97-8128-409F92512A6C}" type="pres">
      <dgm:prSet presAssocID="{58124E79-BFC9-47C6-AC54-CD24F9FFFDFE}" presName="sibTrans" presStyleCnt="0"/>
      <dgm:spPr/>
    </dgm:pt>
    <dgm:pt modelId="{B7668021-9E9A-4F9C-BAED-2A9F5028891D}" type="pres">
      <dgm:prSet presAssocID="{82EAEB7A-03B3-49DF-A369-11632FC6EB37}" presName="parenttextcomposite" presStyleCnt="0"/>
      <dgm:spPr/>
    </dgm:pt>
    <dgm:pt modelId="{3E4275FC-1384-4075-B216-3BA1F1292332}" type="pres">
      <dgm:prSet presAssocID="{82EAEB7A-03B3-49DF-A369-11632FC6EB37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8651D5C3-8E85-495B-84B5-CACE65278AF1}" type="pres">
      <dgm:prSet presAssocID="{82EAEB7A-03B3-49DF-A369-11632FC6EB37}" presName="parallelogramComposite" presStyleCnt="0"/>
      <dgm:spPr/>
    </dgm:pt>
    <dgm:pt modelId="{3C98275F-9B39-4C77-A972-7FB91AE95322}" type="pres">
      <dgm:prSet presAssocID="{82EAEB7A-03B3-49DF-A369-11632FC6EB37}" presName="parallelogram1" presStyleLbl="alignNode1" presStyleIdx="28" presStyleCnt="35"/>
      <dgm:spPr/>
    </dgm:pt>
    <dgm:pt modelId="{DC32E0C7-45B4-46B3-AC52-3A222D504191}" type="pres">
      <dgm:prSet presAssocID="{82EAEB7A-03B3-49DF-A369-11632FC6EB37}" presName="parallelogram2" presStyleLbl="alignNode1" presStyleIdx="29" presStyleCnt="35"/>
      <dgm:spPr/>
    </dgm:pt>
    <dgm:pt modelId="{BE20D0B7-4747-4D40-B766-A5CEAF68012A}" type="pres">
      <dgm:prSet presAssocID="{82EAEB7A-03B3-49DF-A369-11632FC6EB37}" presName="parallelogram3" presStyleLbl="alignNode1" presStyleIdx="30" presStyleCnt="35"/>
      <dgm:spPr/>
    </dgm:pt>
    <dgm:pt modelId="{FC2B5457-03EC-4E1D-8854-AEF7C10F5A82}" type="pres">
      <dgm:prSet presAssocID="{82EAEB7A-03B3-49DF-A369-11632FC6EB37}" presName="parallelogram4" presStyleLbl="alignNode1" presStyleIdx="31" presStyleCnt="35"/>
      <dgm:spPr/>
    </dgm:pt>
    <dgm:pt modelId="{60377111-4133-480A-A2ED-44195FF0C547}" type="pres">
      <dgm:prSet presAssocID="{82EAEB7A-03B3-49DF-A369-11632FC6EB37}" presName="parallelogram5" presStyleLbl="alignNode1" presStyleIdx="32" presStyleCnt="35"/>
      <dgm:spPr/>
    </dgm:pt>
    <dgm:pt modelId="{527C0017-2073-49D3-8AFA-78F8D6C4170C}" type="pres">
      <dgm:prSet presAssocID="{82EAEB7A-03B3-49DF-A369-11632FC6EB37}" presName="parallelogram6" presStyleLbl="alignNode1" presStyleIdx="33" presStyleCnt="35"/>
      <dgm:spPr/>
    </dgm:pt>
    <dgm:pt modelId="{B4A65F6B-47B8-46B0-87B1-087115930631}" type="pres">
      <dgm:prSet presAssocID="{82EAEB7A-03B3-49DF-A369-11632FC6EB37}" presName="parallelogram7" presStyleLbl="alignNode1" presStyleIdx="34" presStyleCnt="35"/>
      <dgm:spPr/>
    </dgm:pt>
  </dgm:ptLst>
  <dgm:cxnLst>
    <dgm:cxn modelId="{74F4BF19-268C-442D-83DA-52BE704FEA37}" srcId="{EF918A32-6C7C-4EBC-AE95-58D2F1CD64C4}" destId="{5B40513D-83A0-4FFB-A926-60D9906B0EB7}" srcOrd="3" destOrd="0" parTransId="{08EAB66D-573D-434E-99E0-EF29EDDD745C}" sibTransId="{58124E79-BFC9-47C6-AC54-CD24F9FFFDFE}"/>
    <dgm:cxn modelId="{D931F133-CAF2-4C3C-86E0-CCB3D647CD46}" srcId="{EF918A32-6C7C-4EBC-AE95-58D2F1CD64C4}" destId="{26950180-F6E2-4226-95D9-0FB6517CD6DF}" srcOrd="0" destOrd="0" parTransId="{825B6532-20D8-4AAD-81D3-7CC87F50CAFF}" sibTransId="{B8D65512-AE52-41A8-B37D-AF55460F67B5}"/>
    <dgm:cxn modelId="{BA3AE35D-E759-4558-96A7-9CB8C5E50B5B}" srcId="{EF918A32-6C7C-4EBC-AE95-58D2F1CD64C4}" destId="{5BE6E4B9-BBC8-42A5-A6E2-ADB6A3559F3A}" srcOrd="2" destOrd="0" parTransId="{89FB2FFF-5F7B-47DD-920C-DE0D943EDCED}" sibTransId="{5F0D743F-7D80-4A41-8FC7-B0443ADAA189}"/>
    <dgm:cxn modelId="{E37E0051-4FFB-4D97-AE25-F2AA2E4A6A0B}" type="presOf" srcId="{82EAEB7A-03B3-49DF-A369-11632FC6EB37}" destId="{3E4275FC-1384-4075-B216-3BA1F1292332}" srcOrd="0" destOrd="0" presId="urn:microsoft.com/office/officeart/2008/layout/VerticalAccentList"/>
    <dgm:cxn modelId="{B9BA1071-B006-4A25-9032-6A59C841DDE5}" type="presOf" srcId="{5B40513D-83A0-4FFB-A926-60D9906B0EB7}" destId="{96BCEE1B-73F1-4695-9635-427E996A92F1}" srcOrd="0" destOrd="0" presId="urn:microsoft.com/office/officeart/2008/layout/VerticalAccentList"/>
    <dgm:cxn modelId="{8DB6FA58-A0EB-4DB3-8017-1E686DAB02EE}" type="presOf" srcId="{26950180-F6E2-4226-95D9-0FB6517CD6DF}" destId="{5A21C1CF-F6A2-4C89-AEAF-69B8E10608B1}" srcOrd="0" destOrd="0" presId="urn:microsoft.com/office/officeart/2008/layout/VerticalAccentList"/>
    <dgm:cxn modelId="{574C0B89-13CE-4825-AE74-0E2D81DA208D}" srcId="{EF918A32-6C7C-4EBC-AE95-58D2F1CD64C4}" destId="{82EAEB7A-03B3-49DF-A369-11632FC6EB37}" srcOrd="4" destOrd="0" parTransId="{4B1E0D66-00FC-4DD9-838D-EE0392A8C11F}" sibTransId="{EB5941B9-6C2D-42DD-BA92-DACC13F0DD45}"/>
    <dgm:cxn modelId="{CBAC7093-4220-4704-9668-A262B7D49968}" srcId="{EF918A32-6C7C-4EBC-AE95-58D2F1CD64C4}" destId="{B62265AA-D47B-4296-83C3-A9BBA001716F}" srcOrd="1" destOrd="0" parTransId="{E7ADB646-1FDC-465A-9DA2-993CE7C1FB3C}" sibTransId="{3165AAF0-80FD-4019-B9C6-E68AAD1C16DC}"/>
    <dgm:cxn modelId="{4BC89E9C-9BE9-4B70-86A1-306A545A0779}" type="presOf" srcId="{B62265AA-D47B-4296-83C3-A9BBA001716F}" destId="{C221600C-A053-4CDB-8D6E-FE13AFC489E2}" srcOrd="0" destOrd="0" presId="urn:microsoft.com/office/officeart/2008/layout/VerticalAccentList"/>
    <dgm:cxn modelId="{EDB125A6-8DB7-4648-A30E-B14864AC5943}" type="presOf" srcId="{EF918A32-6C7C-4EBC-AE95-58D2F1CD64C4}" destId="{D4B60F9F-421F-42F8-BA1B-5B920CB8C356}" srcOrd="0" destOrd="0" presId="urn:microsoft.com/office/officeart/2008/layout/VerticalAccentList"/>
    <dgm:cxn modelId="{A975BDE8-C0F6-4032-856C-4DA0F271FF18}" type="presOf" srcId="{5BE6E4B9-BBC8-42A5-A6E2-ADB6A3559F3A}" destId="{0F59BB81-5283-4223-89C2-C30792851971}" srcOrd="0" destOrd="0" presId="urn:microsoft.com/office/officeart/2008/layout/VerticalAccentList"/>
    <dgm:cxn modelId="{975218B6-D773-4223-992A-E93EFCF215AE}" type="presParOf" srcId="{D4B60F9F-421F-42F8-BA1B-5B920CB8C356}" destId="{A880F89A-AE6E-4890-9567-2958A82B9519}" srcOrd="0" destOrd="0" presId="urn:microsoft.com/office/officeart/2008/layout/VerticalAccentList"/>
    <dgm:cxn modelId="{019FD315-B798-4F89-9A91-58D84AF5F930}" type="presParOf" srcId="{A880F89A-AE6E-4890-9567-2958A82B9519}" destId="{5A21C1CF-F6A2-4C89-AEAF-69B8E10608B1}" srcOrd="0" destOrd="0" presId="urn:microsoft.com/office/officeart/2008/layout/VerticalAccentList"/>
    <dgm:cxn modelId="{7CADB272-C983-4F4E-8995-98CBF42DA38D}" type="presParOf" srcId="{D4B60F9F-421F-42F8-BA1B-5B920CB8C356}" destId="{216817AC-0FC5-4A6F-B0D4-3C23E03A5A6B}" srcOrd="1" destOrd="0" presId="urn:microsoft.com/office/officeart/2008/layout/VerticalAccentList"/>
    <dgm:cxn modelId="{B1151F37-E80C-41D1-A23C-5EBABA913491}" type="presParOf" srcId="{216817AC-0FC5-4A6F-B0D4-3C23E03A5A6B}" destId="{DB0D067A-0ABA-436F-AD7C-33E3C1A15DA4}" srcOrd="0" destOrd="0" presId="urn:microsoft.com/office/officeart/2008/layout/VerticalAccentList"/>
    <dgm:cxn modelId="{677ABEEE-FF0F-4A8A-B9E5-225C1840F5BA}" type="presParOf" srcId="{216817AC-0FC5-4A6F-B0D4-3C23E03A5A6B}" destId="{109055E6-A3D2-48D5-83A3-48469DF69D41}" srcOrd="1" destOrd="0" presId="urn:microsoft.com/office/officeart/2008/layout/VerticalAccentList"/>
    <dgm:cxn modelId="{9B4FBD9C-735B-4D5A-B845-114EAD2BCFD4}" type="presParOf" srcId="{216817AC-0FC5-4A6F-B0D4-3C23E03A5A6B}" destId="{15881273-2C58-4A7E-A380-0E7C36BDE7C2}" srcOrd="2" destOrd="0" presId="urn:microsoft.com/office/officeart/2008/layout/VerticalAccentList"/>
    <dgm:cxn modelId="{2D40A302-5212-46D3-92DA-AB6410BA7EA3}" type="presParOf" srcId="{216817AC-0FC5-4A6F-B0D4-3C23E03A5A6B}" destId="{79FAC5F3-91CB-4A99-B868-E84121A3CE31}" srcOrd="3" destOrd="0" presId="urn:microsoft.com/office/officeart/2008/layout/VerticalAccentList"/>
    <dgm:cxn modelId="{4FB62487-46D8-4BB0-8206-8E6AC47F0026}" type="presParOf" srcId="{216817AC-0FC5-4A6F-B0D4-3C23E03A5A6B}" destId="{D584D467-A8D3-4867-A922-DFFCB9C88B1D}" srcOrd="4" destOrd="0" presId="urn:microsoft.com/office/officeart/2008/layout/VerticalAccentList"/>
    <dgm:cxn modelId="{CA5FC108-EBB8-4CEC-ACF7-0B157006FAF3}" type="presParOf" srcId="{216817AC-0FC5-4A6F-B0D4-3C23E03A5A6B}" destId="{E86CF42F-D847-4D9B-8BAA-EF40CBC748E4}" srcOrd="5" destOrd="0" presId="urn:microsoft.com/office/officeart/2008/layout/VerticalAccentList"/>
    <dgm:cxn modelId="{13AAA1DB-25B4-4ED2-9AB3-99227F60760A}" type="presParOf" srcId="{216817AC-0FC5-4A6F-B0D4-3C23E03A5A6B}" destId="{6E40DE67-7108-4DA9-8A84-4EB023EE0A6F}" srcOrd="6" destOrd="0" presId="urn:microsoft.com/office/officeart/2008/layout/VerticalAccentList"/>
    <dgm:cxn modelId="{ABA823EE-D07F-40C2-9148-D63CADAFA4AC}" type="presParOf" srcId="{D4B60F9F-421F-42F8-BA1B-5B920CB8C356}" destId="{E6C87061-AD6B-4650-B541-8094FD00247D}" srcOrd="2" destOrd="0" presId="urn:microsoft.com/office/officeart/2008/layout/VerticalAccentList"/>
    <dgm:cxn modelId="{71DED431-1F21-40F6-B192-6F6206B0F067}" type="presParOf" srcId="{D4B60F9F-421F-42F8-BA1B-5B920CB8C356}" destId="{A3AF80F2-2D73-4B3D-80C1-B59A1D563508}" srcOrd="3" destOrd="0" presId="urn:microsoft.com/office/officeart/2008/layout/VerticalAccentList"/>
    <dgm:cxn modelId="{5F3909F9-33CA-4537-999D-5C7E9F10B0DD}" type="presParOf" srcId="{A3AF80F2-2D73-4B3D-80C1-B59A1D563508}" destId="{C221600C-A053-4CDB-8D6E-FE13AFC489E2}" srcOrd="0" destOrd="0" presId="urn:microsoft.com/office/officeart/2008/layout/VerticalAccentList"/>
    <dgm:cxn modelId="{9FFEB741-AC14-4E3C-AA35-CC40CCEFFB40}" type="presParOf" srcId="{D4B60F9F-421F-42F8-BA1B-5B920CB8C356}" destId="{220F92A1-AA58-4595-BAC1-7164308453AA}" srcOrd="4" destOrd="0" presId="urn:microsoft.com/office/officeart/2008/layout/VerticalAccentList"/>
    <dgm:cxn modelId="{090E8FE2-1D44-4657-9233-3E2DCE1DBF46}" type="presParOf" srcId="{220F92A1-AA58-4595-BAC1-7164308453AA}" destId="{36D48058-D098-4879-AB83-BB0B073C1C10}" srcOrd="0" destOrd="0" presId="urn:microsoft.com/office/officeart/2008/layout/VerticalAccentList"/>
    <dgm:cxn modelId="{B211A582-5F99-4F19-AE59-455931331A95}" type="presParOf" srcId="{220F92A1-AA58-4595-BAC1-7164308453AA}" destId="{C42D6392-BCE6-4373-9702-B4D9B3E8C86E}" srcOrd="1" destOrd="0" presId="urn:microsoft.com/office/officeart/2008/layout/VerticalAccentList"/>
    <dgm:cxn modelId="{053088C6-5A88-48E8-A242-250202357490}" type="presParOf" srcId="{220F92A1-AA58-4595-BAC1-7164308453AA}" destId="{B9516F86-9410-4475-B7D8-F6F221EB2D90}" srcOrd="2" destOrd="0" presId="urn:microsoft.com/office/officeart/2008/layout/VerticalAccentList"/>
    <dgm:cxn modelId="{86D881E8-BC94-43A3-9250-46CC712D6D96}" type="presParOf" srcId="{220F92A1-AA58-4595-BAC1-7164308453AA}" destId="{73DBB89F-EFBC-466F-8176-9F7D889279C9}" srcOrd="3" destOrd="0" presId="urn:microsoft.com/office/officeart/2008/layout/VerticalAccentList"/>
    <dgm:cxn modelId="{D3D93C12-A22C-41B7-AF29-873CE8251FAE}" type="presParOf" srcId="{220F92A1-AA58-4595-BAC1-7164308453AA}" destId="{F93D998A-04AF-4169-91F7-B90EAC7FAFBA}" srcOrd="4" destOrd="0" presId="urn:microsoft.com/office/officeart/2008/layout/VerticalAccentList"/>
    <dgm:cxn modelId="{EFCBC9CC-783C-487E-B87C-DD65691D5EDE}" type="presParOf" srcId="{220F92A1-AA58-4595-BAC1-7164308453AA}" destId="{42C57D28-A5EB-461B-9A1A-388E16CA2F12}" srcOrd="5" destOrd="0" presId="urn:microsoft.com/office/officeart/2008/layout/VerticalAccentList"/>
    <dgm:cxn modelId="{36F19221-E1F8-4E39-ADA4-63F0466CCA13}" type="presParOf" srcId="{220F92A1-AA58-4595-BAC1-7164308453AA}" destId="{0AA8E789-2484-4ABD-82D6-D5349DC0FE0C}" srcOrd="6" destOrd="0" presId="urn:microsoft.com/office/officeart/2008/layout/VerticalAccentList"/>
    <dgm:cxn modelId="{5CE064C9-2E7A-43EA-88FA-45F5B86D4192}" type="presParOf" srcId="{D4B60F9F-421F-42F8-BA1B-5B920CB8C356}" destId="{732726C5-CBA1-4B3E-A7BE-7F0D0585943C}" srcOrd="5" destOrd="0" presId="urn:microsoft.com/office/officeart/2008/layout/VerticalAccentList"/>
    <dgm:cxn modelId="{4C2D3398-E683-4F61-845D-97014B5EB81A}" type="presParOf" srcId="{D4B60F9F-421F-42F8-BA1B-5B920CB8C356}" destId="{1FF0918A-8081-4F98-8787-5466930372F7}" srcOrd="6" destOrd="0" presId="urn:microsoft.com/office/officeart/2008/layout/VerticalAccentList"/>
    <dgm:cxn modelId="{5E97FDB1-6EF9-41BC-8E56-77BD447541D9}" type="presParOf" srcId="{1FF0918A-8081-4F98-8787-5466930372F7}" destId="{0F59BB81-5283-4223-89C2-C30792851971}" srcOrd="0" destOrd="0" presId="urn:microsoft.com/office/officeart/2008/layout/VerticalAccentList"/>
    <dgm:cxn modelId="{554FDB37-A9D3-4A3E-9382-68E6328362B1}" type="presParOf" srcId="{D4B60F9F-421F-42F8-BA1B-5B920CB8C356}" destId="{CAF2A533-5443-44D3-9EE5-5B6659F1AE2B}" srcOrd="7" destOrd="0" presId="urn:microsoft.com/office/officeart/2008/layout/VerticalAccentList"/>
    <dgm:cxn modelId="{06661181-8BB1-4E6A-A0A8-F1775829B0AB}" type="presParOf" srcId="{CAF2A533-5443-44D3-9EE5-5B6659F1AE2B}" destId="{29381DB3-D473-486C-A4DC-B84E434F69E0}" srcOrd="0" destOrd="0" presId="urn:microsoft.com/office/officeart/2008/layout/VerticalAccentList"/>
    <dgm:cxn modelId="{915DCEBB-7BE6-4A62-B685-0AAC58E7D62E}" type="presParOf" srcId="{CAF2A533-5443-44D3-9EE5-5B6659F1AE2B}" destId="{A63530E4-5233-4D48-9DCE-46B9C0C71053}" srcOrd="1" destOrd="0" presId="urn:microsoft.com/office/officeart/2008/layout/VerticalAccentList"/>
    <dgm:cxn modelId="{9E5F644A-77A8-4C8C-8D23-7732528271FD}" type="presParOf" srcId="{CAF2A533-5443-44D3-9EE5-5B6659F1AE2B}" destId="{B8129458-4E80-46BE-A951-6F628E87923A}" srcOrd="2" destOrd="0" presId="urn:microsoft.com/office/officeart/2008/layout/VerticalAccentList"/>
    <dgm:cxn modelId="{A8F71854-F557-48A5-AA79-F0C7F18B32A6}" type="presParOf" srcId="{CAF2A533-5443-44D3-9EE5-5B6659F1AE2B}" destId="{10EF1CD6-2970-455A-9F60-9A53F9F9DEA3}" srcOrd="3" destOrd="0" presId="urn:microsoft.com/office/officeart/2008/layout/VerticalAccentList"/>
    <dgm:cxn modelId="{205A43F2-2E88-49DD-AF8E-E64BC3D0D3D4}" type="presParOf" srcId="{CAF2A533-5443-44D3-9EE5-5B6659F1AE2B}" destId="{8B478D37-5DBA-4A5B-9D27-142FC4CF8B44}" srcOrd="4" destOrd="0" presId="urn:microsoft.com/office/officeart/2008/layout/VerticalAccentList"/>
    <dgm:cxn modelId="{4B07532C-428F-45BD-9A9D-EDE6BED1DD84}" type="presParOf" srcId="{CAF2A533-5443-44D3-9EE5-5B6659F1AE2B}" destId="{CE27FC29-50EA-4A23-B5C7-7A771E31F770}" srcOrd="5" destOrd="0" presId="urn:microsoft.com/office/officeart/2008/layout/VerticalAccentList"/>
    <dgm:cxn modelId="{FEE91A1C-F8A6-407A-BCBA-EFC858DB9EF0}" type="presParOf" srcId="{CAF2A533-5443-44D3-9EE5-5B6659F1AE2B}" destId="{8A265AFA-DCFE-4B41-9070-CD71BADE9E65}" srcOrd="6" destOrd="0" presId="urn:microsoft.com/office/officeart/2008/layout/VerticalAccentList"/>
    <dgm:cxn modelId="{D5B62E76-770E-44D6-9606-52536BCF0B49}" type="presParOf" srcId="{D4B60F9F-421F-42F8-BA1B-5B920CB8C356}" destId="{F13198C6-4532-4595-95A0-10316CCC9356}" srcOrd="8" destOrd="0" presId="urn:microsoft.com/office/officeart/2008/layout/VerticalAccentList"/>
    <dgm:cxn modelId="{E185A596-45C2-4EF4-B528-D8140390459A}" type="presParOf" srcId="{D4B60F9F-421F-42F8-BA1B-5B920CB8C356}" destId="{A00BA160-A063-4E11-9507-9101A85FAC20}" srcOrd="9" destOrd="0" presId="urn:microsoft.com/office/officeart/2008/layout/VerticalAccentList"/>
    <dgm:cxn modelId="{717C02D7-AD38-4B64-AFF9-AA8A7BC2E704}" type="presParOf" srcId="{A00BA160-A063-4E11-9507-9101A85FAC20}" destId="{96BCEE1B-73F1-4695-9635-427E996A92F1}" srcOrd="0" destOrd="0" presId="urn:microsoft.com/office/officeart/2008/layout/VerticalAccentList"/>
    <dgm:cxn modelId="{B85550F9-7BA9-4BDF-B903-205AE2787067}" type="presParOf" srcId="{D4B60F9F-421F-42F8-BA1B-5B920CB8C356}" destId="{AF498EFD-6217-43B2-A2E4-0B0644E3FB6C}" srcOrd="10" destOrd="0" presId="urn:microsoft.com/office/officeart/2008/layout/VerticalAccentList"/>
    <dgm:cxn modelId="{B440A2B2-CCC3-4FC7-8C7D-A1B8973756FB}" type="presParOf" srcId="{AF498EFD-6217-43B2-A2E4-0B0644E3FB6C}" destId="{36094096-0A02-4AB6-AA5B-E8021F2B9822}" srcOrd="0" destOrd="0" presId="urn:microsoft.com/office/officeart/2008/layout/VerticalAccentList"/>
    <dgm:cxn modelId="{98AA1F23-1297-46A5-96A6-477F98FB757D}" type="presParOf" srcId="{AF498EFD-6217-43B2-A2E4-0B0644E3FB6C}" destId="{90CBF544-137D-4ABB-BC2F-05CFE5BCF86B}" srcOrd="1" destOrd="0" presId="urn:microsoft.com/office/officeart/2008/layout/VerticalAccentList"/>
    <dgm:cxn modelId="{5F81F455-760A-4BA2-BF01-FE88563B6002}" type="presParOf" srcId="{AF498EFD-6217-43B2-A2E4-0B0644E3FB6C}" destId="{0ACD93F5-90B4-49D0-8F3D-CB81291FFB8D}" srcOrd="2" destOrd="0" presId="urn:microsoft.com/office/officeart/2008/layout/VerticalAccentList"/>
    <dgm:cxn modelId="{243B727E-CF49-46CC-8487-D88964A6F548}" type="presParOf" srcId="{AF498EFD-6217-43B2-A2E4-0B0644E3FB6C}" destId="{1494DC7E-8AAC-43DC-8E79-AE69451E0310}" srcOrd="3" destOrd="0" presId="urn:microsoft.com/office/officeart/2008/layout/VerticalAccentList"/>
    <dgm:cxn modelId="{140E146B-5370-4087-8492-25DAA10EC9DE}" type="presParOf" srcId="{AF498EFD-6217-43B2-A2E4-0B0644E3FB6C}" destId="{13341105-2916-4FB0-A653-689F86F49EC3}" srcOrd="4" destOrd="0" presId="urn:microsoft.com/office/officeart/2008/layout/VerticalAccentList"/>
    <dgm:cxn modelId="{136A8ABB-6013-4AEC-813E-9D9446EF9F59}" type="presParOf" srcId="{AF498EFD-6217-43B2-A2E4-0B0644E3FB6C}" destId="{B5C6128F-E897-4E78-94B7-697EF654C71E}" srcOrd="5" destOrd="0" presId="urn:microsoft.com/office/officeart/2008/layout/VerticalAccentList"/>
    <dgm:cxn modelId="{EB94A9D2-57A3-444E-A151-11D542BB08C8}" type="presParOf" srcId="{AF498EFD-6217-43B2-A2E4-0B0644E3FB6C}" destId="{A9B9F32E-0DE6-4F18-A179-AB1916CC5D4E}" srcOrd="6" destOrd="0" presId="urn:microsoft.com/office/officeart/2008/layout/VerticalAccentList"/>
    <dgm:cxn modelId="{1FE16286-AE8E-45C3-A0EB-59BF2C3D49BE}" type="presParOf" srcId="{D4B60F9F-421F-42F8-BA1B-5B920CB8C356}" destId="{286C9D28-B87A-4E97-8128-409F92512A6C}" srcOrd="11" destOrd="0" presId="urn:microsoft.com/office/officeart/2008/layout/VerticalAccentList"/>
    <dgm:cxn modelId="{15B0A25E-0AD2-4776-A48D-84587CF5C826}" type="presParOf" srcId="{D4B60F9F-421F-42F8-BA1B-5B920CB8C356}" destId="{B7668021-9E9A-4F9C-BAED-2A9F5028891D}" srcOrd="12" destOrd="0" presId="urn:microsoft.com/office/officeart/2008/layout/VerticalAccentList"/>
    <dgm:cxn modelId="{B8DC5378-E0A2-422C-9482-0E36597FB3BE}" type="presParOf" srcId="{B7668021-9E9A-4F9C-BAED-2A9F5028891D}" destId="{3E4275FC-1384-4075-B216-3BA1F1292332}" srcOrd="0" destOrd="0" presId="urn:microsoft.com/office/officeart/2008/layout/VerticalAccentList"/>
    <dgm:cxn modelId="{AE903312-6C4C-4B77-B06D-B9F0D2C7E850}" type="presParOf" srcId="{D4B60F9F-421F-42F8-BA1B-5B920CB8C356}" destId="{8651D5C3-8E85-495B-84B5-CACE65278AF1}" srcOrd="13" destOrd="0" presId="urn:microsoft.com/office/officeart/2008/layout/VerticalAccentList"/>
    <dgm:cxn modelId="{00866B92-4B2F-4428-8A76-C8BDF9F647B7}" type="presParOf" srcId="{8651D5C3-8E85-495B-84B5-CACE65278AF1}" destId="{3C98275F-9B39-4C77-A972-7FB91AE95322}" srcOrd="0" destOrd="0" presId="urn:microsoft.com/office/officeart/2008/layout/VerticalAccentList"/>
    <dgm:cxn modelId="{31FCEFB5-AA34-4E4D-859C-720791D0E50F}" type="presParOf" srcId="{8651D5C3-8E85-495B-84B5-CACE65278AF1}" destId="{DC32E0C7-45B4-46B3-AC52-3A222D504191}" srcOrd="1" destOrd="0" presId="urn:microsoft.com/office/officeart/2008/layout/VerticalAccentList"/>
    <dgm:cxn modelId="{B6CE71E4-DA23-4E40-9013-82056B5B7C7B}" type="presParOf" srcId="{8651D5C3-8E85-495B-84B5-CACE65278AF1}" destId="{BE20D0B7-4747-4D40-B766-A5CEAF68012A}" srcOrd="2" destOrd="0" presId="urn:microsoft.com/office/officeart/2008/layout/VerticalAccentList"/>
    <dgm:cxn modelId="{C7B26971-BF7B-48F9-95D1-E0416D31D1FE}" type="presParOf" srcId="{8651D5C3-8E85-495B-84B5-CACE65278AF1}" destId="{FC2B5457-03EC-4E1D-8854-AEF7C10F5A82}" srcOrd="3" destOrd="0" presId="urn:microsoft.com/office/officeart/2008/layout/VerticalAccentList"/>
    <dgm:cxn modelId="{F6175E1F-F150-4054-96C5-7F831AA3D5CA}" type="presParOf" srcId="{8651D5C3-8E85-495B-84B5-CACE65278AF1}" destId="{60377111-4133-480A-A2ED-44195FF0C547}" srcOrd="4" destOrd="0" presId="urn:microsoft.com/office/officeart/2008/layout/VerticalAccentList"/>
    <dgm:cxn modelId="{6582D832-C595-4A95-BC2A-18A9136067FE}" type="presParOf" srcId="{8651D5C3-8E85-495B-84B5-CACE65278AF1}" destId="{527C0017-2073-49D3-8AFA-78F8D6C4170C}" srcOrd="5" destOrd="0" presId="urn:microsoft.com/office/officeart/2008/layout/VerticalAccentList"/>
    <dgm:cxn modelId="{02C56151-BFB7-4525-B092-512589DA6903}" type="presParOf" srcId="{8651D5C3-8E85-495B-84B5-CACE65278AF1}" destId="{B4A65F6B-47B8-46B0-87B1-087115930631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918A32-6C7C-4EBC-AE95-58D2F1CD64C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950180-F6E2-4226-95D9-0FB6517CD6DF}">
      <dgm:prSet/>
      <dgm:spPr/>
      <dgm:t>
        <a:bodyPr/>
        <a:lstStyle/>
        <a:p>
          <a:pPr rtl="0"/>
          <a:r>
            <a:rPr lang="en-US" b="0" i="0" dirty="0"/>
            <a:t>Data Preparation</a:t>
          </a:r>
          <a:endParaRPr lang="en-US" dirty="0"/>
        </a:p>
      </dgm:t>
    </dgm:pt>
    <dgm:pt modelId="{825B6532-20D8-4AAD-81D3-7CC87F50CAFF}" type="parTrans" cxnId="{D931F133-CAF2-4C3C-86E0-CCB3D647CD46}">
      <dgm:prSet/>
      <dgm:spPr/>
      <dgm:t>
        <a:bodyPr/>
        <a:lstStyle/>
        <a:p>
          <a:endParaRPr lang="en-US"/>
        </a:p>
      </dgm:t>
    </dgm:pt>
    <dgm:pt modelId="{B8D65512-AE52-41A8-B37D-AF55460F67B5}" type="sibTrans" cxnId="{D931F133-CAF2-4C3C-86E0-CCB3D647CD46}">
      <dgm:prSet/>
      <dgm:spPr/>
      <dgm:t>
        <a:bodyPr/>
        <a:lstStyle/>
        <a:p>
          <a:endParaRPr lang="en-US"/>
        </a:p>
      </dgm:t>
    </dgm:pt>
    <dgm:pt modelId="{B62265AA-D47B-4296-83C3-A9BBA001716F}">
      <dgm:prSet/>
      <dgm:spPr/>
      <dgm:t>
        <a:bodyPr/>
        <a:lstStyle/>
        <a:p>
          <a:pPr rtl="0"/>
          <a:r>
            <a:rPr lang="en-US" b="0" i="0"/>
            <a:t>Data Insights</a:t>
          </a:r>
          <a:endParaRPr lang="en-US"/>
        </a:p>
      </dgm:t>
    </dgm:pt>
    <dgm:pt modelId="{E7ADB646-1FDC-465A-9DA2-993CE7C1FB3C}" type="parTrans" cxnId="{CBAC7093-4220-4704-9668-A262B7D49968}">
      <dgm:prSet/>
      <dgm:spPr/>
      <dgm:t>
        <a:bodyPr/>
        <a:lstStyle/>
        <a:p>
          <a:endParaRPr lang="en-US"/>
        </a:p>
      </dgm:t>
    </dgm:pt>
    <dgm:pt modelId="{3165AAF0-80FD-4019-B9C6-E68AAD1C16DC}" type="sibTrans" cxnId="{CBAC7093-4220-4704-9668-A262B7D49968}">
      <dgm:prSet/>
      <dgm:spPr/>
      <dgm:t>
        <a:bodyPr/>
        <a:lstStyle/>
        <a:p>
          <a:endParaRPr lang="en-US"/>
        </a:p>
      </dgm:t>
    </dgm:pt>
    <dgm:pt modelId="{5BE6E4B9-BBC8-42A5-A6E2-ADB6A3559F3A}">
      <dgm:prSet/>
      <dgm:spPr/>
      <dgm:t>
        <a:bodyPr/>
        <a:lstStyle/>
        <a:p>
          <a:pPr rtl="0"/>
          <a:r>
            <a:rPr lang="en-US" b="0" i="0" dirty="0"/>
            <a:t>Implement k-Nearest Neighbors</a:t>
          </a:r>
          <a:endParaRPr lang="en-US" dirty="0"/>
        </a:p>
      </dgm:t>
    </dgm:pt>
    <dgm:pt modelId="{89FB2FFF-5F7B-47DD-920C-DE0D943EDCED}" type="parTrans" cxnId="{BA3AE35D-E759-4558-96A7-9CB8C5E50B5B}">
      <dgm:prSet/>
      <dgm:spPr/>
      <dgm:t>
        <a:bodyPr/>
        <a:lstStyle/>
        <a:p>
          <a:endParaRPr lang="en-US"/>
        </a:p>
      </dgm:t>
    </dgm:pt>
    <dgm:pt modelId="{5F0D743F-7D80-4A41-8FC7-B0443ADAA189}" type="sibTrans" cxnId="{BA3AE35D-E759-4558-96A7-9CB8C5E50B5B}">
      <dgm:prSet/>
      <dgm:spPr/>
      <dgm:t>
        <a:bodyPr/>
        <a:lstStyle/>
        <a:p>
          <a:endParaRPr lang="en-US"/>
        </a:p>
      </dgm:t>
    </dgm:pt>
    <dgm:pt modelId="{5B40513D-83A0-4FFB-A926-60D9906B0EB7}">
      <dgm:prSet/>
      <dgm:spPr/>
      <dgm:t>
        <a:bodyPr/>
        <a:lstStyle/>
        <a:p>
          <a:pPr rtl="0"/>
          <a:r>
            <a:rPr lang="en-US" b="0" i="0" dirty="0"/>
            <a:t>Build the Recommendation Engine</a:t>
          </a:r>
          <a:endParaRPr lang="en-US" dirty="0"/>
        </a:p>
      </dgm:t>
    </dgm:pt>
    <dgm:pt modelId="{08EAB66D-573D-434E-99E0-EF29EDDD745C}" type="parTrans" cxnId="{74F4BF19-268C-442D-83DA-52BE704FEA37}">
      <dgm:prSet/>
      <dgm:spPr/>
      <dgm:t>
        <a:bodyPr/>
        <a:lstStyle/>
        <a:p>
          <a:endParaRPr lang="en-US"/>
        </a:p>
      </dgm:t>
    </dgm:pt>
    <dgm:pt modelId="{58124E79-BFC9-47C6-AC54-CD24F9FFFDFE}" type="sibTrans" cxnId="{74F4BF19-268C-442D-83DA-52BE704FEA37}">
      <dgm:prSet/>
      <dgm:spPr/>
      <dgm:t>
        <a:bodyPr/>
        <a:lstStyle/>
        <a:p>
          <a:endParaRPr lang="en-US"/>
        </a:p>
      </dgm:t>
    </dgm:pt>
    <dgm:pt modelId="{82EAEB7A-03B3-49DF-A369-11632FC6EB37}">
      <dgm:prSet/>
      <dgm:spPr/>
      <dgm:t>
        <a:bodyPr/>
        <a:lstStyle/>
        <a:p>
          <a:pPr rtl="0"/>
          <a:r>
            <a:rPr lang="en-US" b="0" i="0" dirty="0"/>
            <a:t>Test Recommender System</a:t>
          </a:r>
          <a:endParaRPr lang="en-US" dirty="0"/>
        </a:p>
      </dgm:t>
    </dgm:pt>
    <dgm:pt modelId="{4B1E0D66-00FC-4DD9-838D-EE0392A8C11F}" type="parTrans" cxnId="{574C0B89-13CE-4825-AE74-0E2D81DA208D}">
      <dgm:prSet/>
      <dgm:spPr/>
      <dgm:t>
        <a:bodyPr/>
        <a:lstStyle/>
        <a:p>
          <a:endParaRPr lang="en-US"/>
        </a:p>
      </dgm:t>
    </dgm:pt>
    <dgm:pt modelId="{EB5941B9-6C2D-42DD-BA92-DACC13F0DD45}" type="sibTrans" cxnId="{574C0B89-13CE-4825-AE74-0E2D81DA208D}">
      <dgm:prSet/>
      <dgm:spPr/>
      <dgm:t>
        <a:bodyPr/>
        <a:lstStyle/>
        <a:p>
          <a:endParaRPr lang="en-US"/>
        </a:p>
      </dgm:t>
    </dgm:pt>
    <dgm:pt modelId="{D4B60F9F-421F-42F8-BA1B-5B920CB8C356}" type="pres">
      <dgm:prSet presAssocID="{EF918A32-6C7C-4EBC-AE95-58D2F1CD64C4}" presName="Name0" presStyleCnt="0">
        <dgm:presLayoutVars>
          <dgm:chMax/>
          <dgm:chPref/>
          <dgm:dir/>
        </dgm:presLayoutVars>
      </dgm:prSet>
      <dgm:spPr/>
    </dgm:pt>
    <dgm:pt modelId="{A880F89A-AE6E-4890-9567-2958A82B9519}" type="pres">
      <dgm:prSet presAssocID="{26950180-F6E2-4226-95D9-0FB6517CD6DF}" presName="parenttextcomposite" presStyleCnt="0"/>
      <dgm:spPr/>
    </dgm:pt>
    <dgm:pt modelId="{5A21C1CF-F6A2-4C89-AEAF-69B8E10608B1}" type="pres">
      <dgm:prSet presAssocID="{26950180-F6E2-4226-95D9-0FB6517CD6DF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216817AC-0FC5-4A6F-B0D4-3C23E03A5A6B}" type="pres">
      <dgm:prSet presAssocID="{26950180-F6E2-4226-95D9-0FB6517CD6DF}" presName="parallelogramComposite" presStyleCnt="0"/>
      <dgm:spPr/>
    </dgm:pt>
    <dgm:pt modelId="{DB0D067A-0ABA-436F-AD7C-33E3C1A15DA4}" type="pres">
      <dgm:prSet presAssocID="{26950180-F6E2-4226-95D9-0FB6517CD6DF}" presName="parallelogram1" presStyleLbl="alignNode1" presStyleIdx="0" presStyleCnt="35"/>
      <dgm:spPr/>
    </dgm:pt>
    <dgm:pt modelId="{109055E6-A3D2-48D5-83A3-48469DF69D41}" type="pres">
      <dgm:prSet presAssocID="{26950180-F6E2-4226-95D9-0FB6517CD6DF}" presName="parallelogram2" presStyleLbl="alignNode1" presStyleIdx="1" presStyleCnt="35"/>
      <dgm:spPr/>
    </dgm:pt>
    <dgm:pt modelId="{15881273-2C58-4A7E-A380-0E7C36BDE7C2}" type="pres">
      <dgm:prSet presAssocID="{26950180-F6E2-4226-95D9-0FB6517CD6DF}" presName="parallelogram3" presStyleLbl="alignNode1" presStyleIdx="2" presStyleCnt="35"/>
      <dgm:spPr/>
    </dgm:pt>
    <dgm:pt modelId="{79FAC5F3-91CB-4A99-B868-E84121A3CE31}" type="pres">
      <dgm:prSet presAssocID="{26950180-F6E2-4226-95D9-0FB6517CD6DF}" presName="parallelogram4" presStyleLbl="alignNode1" presStyleIdx="3" presStyleCnt="35"/>
      <dgm:spPr/>
    </dgm:pt>
    <dgm:pt modelId="{D584D467-A8D3-4867-A922-DFFCB9C88B1D}" type="pres">
      <dgm:prSet presAssocID="{26950180-F6E2-4226-95D9-0FB6517CD6DF}" presName="parallelogram5" presStyleLbl="alignNode1" presStyleIdx="4" presStyleCnt="35"/>
      <dgm:spPr/>
    </dgm:pt>
    <dgm:pt modelId="{E86CF42F-D847-4D9B-8BAA-EF40CBC748E4}" type="pres">
      <dgm:prSet presAssocID="{26950180-F6E2-4226-95D9-0FB6517CD6DF}" presName="parallelogram6" presStyleLbl="alignNode1" presStyleIdx="5" presStyleCnt="35"/>
      <dgm:spPr/>
    </dgm:pt>
    <dgm:pt modelId="{6E40DE67-7108-4DA9-8A84-4EB023EE0A6F}" type="pres">
      <dgm:prSet presAssocID="{26950180-F6E2-4226-95D9-0FB6517CD6DF}" presName="parallelogram7" presStyleLbl="alignNode1" presStyleIdx="6" presStyleCnt="35"/>
      <dgm:spPr/>
    </dgm:pt>
    <dgm:pt modelId="{E6C87061-AD6B-4650-B541-8094FD00247D}" type="pres">
      <dgm:prSet presAssocID="{B8D65512-AE52-41A8-B37D-AF55460F67B5}" presName="sibTrans" presStyleCnt="0"/>
      <dgm:spPr/>
    </dgm:pt>
    <dgm:pt modelId="{A3AF80F2-2D73-4B3D-80C1-B59A1D563508}" type="pres">
      <dgm:prSet presAssocID="{B62265AA-D47B-4296-83C3-A9BBA001716F}" presName="parenttextcomposite" presStyleCnt="0"/>
      <dgm:spPr/>
    </dgm:pt>
    <dgm:pt modelId="{C221600C-A053-4CDB-8D6E-FE13AFC489E2}" type="pres">
      <dgm:prSet presAssocID="{B62265AA-D47B-4296-83C3-A9BBA001716F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220F92A1-AA58-4595-BAC1-7164308453AA}" type="pres">
      <dgm:prSet presAssocID="{B62265AA-D47B-4296-83C3-A9BBA001716F}" presName="parallelogramComposite" presStyleCnt="0"/>
      <dgm:spPr/>
    </dgm:pt>
    <dgm:pt modelId="{36D48058-D098-4879-AB83-BB0B073C1C10}" type="pres">
      <dgm:prSet presAssocID="{B62265AA-D47B-4296-83C3-A9BBA001716F}" presName="parallelogram1" presStyleLbl="alignNode1" presStyleIdx="7" presStyleCnt="35"/>
      <dgm:spPr/>
    </dgm:pt>
    <dgm:pt modelId="{C42D6392-BCE6-4373-9702-B4D9B3E8C86E}" type="pres">
      <dgm:prSet presAssocID="{B62265AA-D47B-4296-83C3-A9BBA001716F}" presName="parallelogram2" presStyleLbl="alignNode1" presStyleIdx="8" presStyleCnt="35"/>
      <dgm:spPr/>
    </dgm:pt>
    <dgm:pt modelId="{B9516F86-9410-4475-B7D8-F6F221EB2D90}" type="pres">
      <dgm:prSet presAssocID="{B62265AA-D47B-4296-83C3-A9BBA001716F}" presName="parallelogram3" presStyleLbl="alignNode1" presStyleIdx="9" presStyleCnt="35"/>
      <dgm:spPr/>
    </dgm:pt>
    <dgm:pt modelId="{73DBB89F-EFBC-466F-8176-9F7D889279C9}" type="pres">
      <dgm:prSet presAssocID="{B62265AA-D47B-4296-83C3-A9BBA001716F}" presName="parallelogram4" presStyleLbl="alignNode1" presStyleIdx="10" presStyleCnt="35"/>
      <dgm:spPr/>
    </dgm:pt>
    <dgm:pt modelId="{F93D998A-04AF-4169-91F7-B90EAC7FAFBA}" type="pres">
      <dgm:prSet presAssocID="{B62265AA-D47B-4296-83C3-A9BBA001716F}" presName="parallelogram5" presStyleLbl="alignNode1" presStyleIdx="11" presStyleCnt="35"/>
      <dgm:spPr/>
    </dgm:pt>
    <dgm:pt modelId="{42C57D28-A5EB-461B-9A1A-388E16CA2F12}" type="pres">
      <dgm:prSet presAssocID="{B62265AA-D47B-4296-83C3-A9BBA001716F}" presName="parallelogram6" presStyleLbl="alignNode1" presStyleIdx="12" presStyleCnt="35"/>
      <dgm:spPr/>
    </dgm:pt>
    <dgm:pt modelId="{0AA8E789-2484-4ABD-82D6-D5349DC0FE0C}" type="pres">
      <dgm:prSet presAssocID="{B62265AA-D47B-4296-83C3-A9BBA001716F}" presName="parallelogram7" presStyleLbl="alignNode1" presStyleIdx="13" presStyleCnt="35"/>
      <dgm:spPr/>
    </dgm:pt>
    <dgm:pt modelId="{732726C5-CBA1-4B3E-A7BE-7F0D0585943C}" type="pres">
      <dgm:prSet presAssocID="{3165AAF0-80FD-4019-B9C6-E68AAD1C16DC}" presName="sibTrans" presStyleCnt="0"/>
      <dgm:spPr/>
    </dgm:pt>
    <dgm:pt modelId="{1FF0918A-8081-4F98-8787-5466930372F7}" type="pres">
      <dgm:prSet presAssocID="{5BE6E4B9-BBC8-42A5-A6E2-ADB6A3559F3A}" presName="parenttextcomposite" presStyleCnt="0"/>
      <dgm:spPr/>
    </dgm:pt>
    <dgm:pt modelId="{0F59BB81-5283-4223-89C2-C30792851971}" type="pres">
      <dgm:prSet presAssocID="{5BE6E4B9-BBC8-42A5-A6E2-ADB6A3559F3A}" presName="parenttext" presStyleLbl="revTx" presStyleIdx="2" presStyleCnt="5">
        <dgm:presLayoutVars>
          <dgm:chMax/>
          <dgm:chPref val="2"/>
          <dgm:bulletEnabled val="1"/>
        </dgm:presLayoutVars>
      </dgm:prSet>
      <dgm:spPr/>
    </dgm:pt>
    <dgm:pt modelId="{CAF2A533-5443-44D3-9EE5-5B6659F1AE2B}" type="pres">
      <dgm:prSet presAssocID="{5BE6E4B9-BBC8-42A5-A6E2-ADB6A3559F3A}" presName="parallelogramComposite" presStyleCnt="0"/>
      <dgm:spPr/>
    </dgm:pt>
    <dgm:pt modelId="{29381DB3-D473-486C-A4DC-B84E434F69E0}" type="pres">
      <dgm:prSet presAssocID="{5BE6E4B9-BBC8-42A5-A6E2-ADB6A3559F3A}" presName="parallelogram1" presStyleLbl="alignNode1" presStyleIdx="14" presStyleCnt="35"/>
      <dgm:spPr/>
    </dgm:pt>
    <dgm:pt modelId="{A63530E4-5233-4D48-9DCE-46B9C0C71053}" type="pres">
      <dgm:prSet presAssocID="{5BE6E4B9-BBC8-42A5-A6E2-ADB6A3559F3A}" presName="parallelogram2" presStyleLbl="alignNode1" presStyleIdx="15" presStyleCnt="35"/>
      <dgm:spPr/>
    </dgm:pt>
    <dgm:pt modelId="{B8129458-4E80-46BE-A951-6F628E87923A}" type="pres">
      <dgm:prSet presAssocID="{5BE6E4B9-BBC8-42A5-A6E2-ADB6A3559F3A}" presName="parallelogram3" presStyleLbl="alignNode1" presStyleIdx="16" presStyleCnt="35"/>
      <dgm:spPr/>
    </dgm:pt>
    <dgm:pt modelId="{10EF1CD6-2970-455A-9F60-9A53F9F9DEA3}" type="pres">
      <dgm:prSet presAssocID="{5BE6E4B9-BBC8-42A5-A6E2-ADB6A3559F3A}" presName="parallelogram4" presStyleLbl="alignNode1" presStyleIdx="17" presStyleCnt="35"/>
      <dgm:spPr/>
    </dgm:pt>
    <dgm:pt modelId="{8B478D37-5DBA-4A5B-9D27-142FC4CF8B44}" type="pres">
      <dgm:prSet presAssocID="{5BE6E4B9-BBC8-42A5-A6E2-ADB6A3559F3A}" presName="parallelogram5" presStyleLbl="alignNode1" presStyleIdx="18" presStyleCnt="35"/>
      <dgm:spPr/>
    </dgm:pt>
    <dgm:pt modelId="{CE27FC29-50EA-4A23-B5C7-7A771E31F770}" type="pres">
      <dgm:prSet presAssocID="{5BE6E4B9-BBC8-42A5-A6E2-ADB6A3559F3A}" presName="parallelogram6" presStyleLbl="alignNode1" presStyleIdx="19" presStyleCnt="35"/>
      <dgm:spPr/>
    </dgm:pt>
    <dgm:pt modelId="{8A265AFA-DCFE-4B41-9070-CD71BADE9E65}" type="pres">
      <dgm:prSet presAssocID="{5BE6E4B9-BBC8-42A5-A6E2-ADB6A3559F3A}" presName="parallelogram7" presStyleLbl="alignNode1" presStyleIdx="20" presStyleCnt="35"/>
      <dgm:spPr/>
    </dgm:pt>
    <dgm:pt modelId="{F13198C6-4532-4595-95A0-10316CCC9356}" type="pres">
      <dgm:prSet presAssocID="{5F0D743F-7D80-4A41-8FC7-B0443ADAA189}" presName="sibTrans" presStyleCnt="0"/>
      <dgm:spPr/>
    </dgm:pt>
    <dgm:pt modelId="{A00BA160-A063-4E11-9507-9101A85FAC20}" type="pres">
      <dgm:prSet presAssocID="{5B40513D-83A0-4FFB-A926-60D9906B0EB7}" presName="parenttextcomposite" presStyleCnt="0"/>
      <dgm:spPr/>
    </dgm:pt>
    <dgm:pt modelId="{96BCEE1B-73F1-4695-9635-427E996A92F1}" type="pres">
      <dgm:prSet presAssocID="{5B40513D-83A0-4FFB-A926-60D9906B0EB7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AF498EFD-6217-43B2-A2E4-0B0644E3FB6C}" type="pres">
      <dgm:prSet presAssocID="{5B40513D-83A0-4FFB-A926-60D9906B0EB7}" presName="parallelogramComposite" presStyleCnt="0"/>
      <dgm:spPr/>
    </dgm:pt>
    <dgm:pt modelId="{36094096-0A02-4AB6-AA5B-E8021F2B9822}" type="pres">
      <dgm:prSet presAssocID="{5B40513D-83A0-4FFB-A926-60D9906B0EB7}" presName="parallelogram1" presStyleLbl="alignNode1" presStyleIdx="21" presStyleCnt="35"/>
      <dgm:spPr/>
    </dgm:pt>
    <dgm:pt modelId="{90CBF544-137D-4ABB-BC2F-05CFE5BCF86B}" type="pres">
      <dgm:prSet presAssocID="{5B40513D-83A0-4FFB-A926-60D9906B0EB7}" presName="parallelogram2" presStyleLbl="alignNode1" presStyleIdx="22" presStyleCnt="35"/>
      <dgm:spPr/>
    </dgm:pt>
    <dgm:pt modelId="{0ACD93F5-90B4-49D0-8F3D-CB81291FFB8D}" type="pres">
      <dgm:prSet presAssocID="{5B40513D-83A0-4FFB-A926-60D9906B0EB7}" presName="parallelogram3" presStyleLbl="alignNode1" presStyleIdx="23" presStyleCnt="35"/>
      <dgm:spPr/>
    </dgm:pt>
    <dgm:pt modelId="{1494DC7E-8AAC-43DC-8E79-AE69451E0310}" type="pres">
      <dgm:prSet presAssocID="{5B40513D-83A0-4FFB-A926-60D9906B0EB7}" presName="parallelogram4" presStyleLbl="alignNode1" presStyleIdx="24" presStyleCnt="35"/>
      <dgm:spPr/>
    </dgm:pt>
    <dgm:pt modelId="{13341105-2916-4FB0-A653-689F86F49EC3}" type="pres">
      <dgm:prSet presAssocID="{5B40513D-83A0-4FFB-A926-60D9906B0EB7}" presName="parallelogram5" presStyleLbl="alignNode1" presStyleIdx="25" presStyleCnt="35"/>
      <dgm:spPr/>
    </dgm:pt>
    <dgm:pt modelId="{B5C6128F-E897-4E78-94B7-697EF654C71E}" type="pres">
      <dgm:prSet presAssocID="{5B40513D-83A0-4FFB-A926-60D9906B0EB7}" presName="parallelogram6" presStyleLbl="alignNode1" presStyleIdx="26" presStyleCnt="35"/>
      <dgm:spPr/>
    </dgm:pt>
    <dgm:pt modelId="{A9B9F32E-0DE6-4F18-A179-AB1916CC5D4E}" type="pres">
      <dgm:prSet presAssocID="{5B40513D-83A0-4FFB-A926-60D9906B0EB7}" presName="parallelogram7" presStyleLbl="alignNode1" presStyleIdx="27" presStyleCnt="35"/>
      <dgm:spPr/>
    </dgm:pt>
    <dgm:pt modelId="{286C9D28-B87A-4E97-8128-409F92512A6C}" type="pres">
      <dgm:prSet presAssocID="{58124E79-BFC9-47C6-AC54-CD24F9FFFDFE}" presName="sibTrans" presStyleCnt="0"/>
      <dgm:spPr/>
    </dgm:pt>
    <dgm:pt modelId="{B7668021-9E9A-4F9C-BAED-2A9F5028891D}" type="pres">
      <dgm:prSet presAssocID="{82EAEB7A-03B3-49DF-A369-11632FC6EB37}" presName="parenttextcomposite" presStyleCnt="0"/>
      <dgm:spPr/>
    </dgm:pt>
    <dgm:pt modelId="{3E4275FC-1384-4075-B216-3BA1F1292332}" type="pres">
      <dgm:prSet presAssocID="{82EAEB7A-03B3-49DF-A369-11632FC6EB37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8651D5C3-8E85-495B-84B5-CACE65278AF1}" type="pres">
      <dgm:prSet presAssocID="{82EAEB7A-03B3-49DF-A369-11632FC6EB37}" presName="parallelogramComposite" presStyleCnt="0"/>
      <dgm:spPr/>
    </dgm:pt>
    <dgm:pt modelId="{3C98275F-9B39-4C77-A972-7FB91AE95322}" type="pres">
      <dgm:prSet presAssocID="{82EAEB7A-03B3-49DF-A369-11632FC6EB37}" presName="parallelogram1" presStyleLbl="alignNode1" presStyleIdx="28" presStyleCnt="35"/>
      <dgm:spPr/>
    </dgm:pt>
    <dgm:pt modelId="{DC32E0C7-45B4-46B3-AC52-3A222D504191}" type="pres">
      <dgm:prSet presAssocID="{82EAEB7A-03B3-49DF-A369-11632FC6EB37}" presName="parallelogram2" presStyleLbl="alignNode1" presStyleIdx="29" presStyleCnt="35"/>
      <dgm:spPr/>
    </dgm:pt>
    <dgm:pt modelId="{BE20D0B7-4747-4D40-B766-A5CEAF68012A}" type="pres">
      <dgm:prSet presAssocID="{82EAEB7A-03B3-49DF-A369-11632FC6EB37}" presName="parallelogram3" presStyleLbl="alignNode1" presStyleIdx="30" presStyleCnt="35"/>
      <dgm:spPr/>
    </dgm:pt>
    <dgm:pt modelId="{FC2B5457-03EC-4E1D-8854-AEF7C10F5A82}" type="pres">
      <dgm:prSet presAssocID="{82EAEB7A-03B3-49DF-A369-11632FC6EB37}" presName="parallelogram4" presStyleLbl="alignNode1" presStyleIdx="31" presStyleCnt="35"/>
      <dgm:spPr/>
    </dgm:pt>
    <dgm:pt modelId="{60377111-4133-480A-A2ED-44195FF0C547}" type="pres">
      <dgm:prSet presAssocID="{82EAEB7A-03B3-49DF-A369-11632FC6EB37}" presName="parallelogram5" presStyleLbl="alignNode1" presStyleIdx="32" presStyleCnt="35"/>
      <dgm:spPr/>
    </dgm:pt>
    <dgm:pt modelId="{527C0017-2073-49D3-8AFA-78F8D6C4170C}" type="pres">
      <dgm:prSet presAssocID="{82EAEB7A-03B3-49DF-A369-11632FC6EB37}" presName="parallelogram6" presStyleLbl="alignNode1" presStyleIdx="33" presStyleCnt="35"/>
      <dgm:spPr/>
    </dgm:pt>
    <dgm:pt modelId="{B4A65F6B-47B8-46B0-87B1-087115930631}" type="pres">
      <dgm:prSet presAssocID="{82EAEB7A-03B3-49DF-A369-11632FC6EB37}" presName="parallelogram7" presStyleLbl="alignNode1" presStyleIdx="34" presStyleCnt="35"/>
      <dgm:spPr/>
    </dgm:pt>
  </dgm:ptLst>
  <dgm:cxnLst>
    <dgm:cxn modelId="{74F4BF19-268C-442D-83DA-52BE704FEA37}" srcId="{EF918A32-6C7C-4EBC-AE95-58D2F1CD64C4}" destId="{5B40513D-83A0-4FFB-A926-60D9906B0EB7}" srcOrd="3" destOrd="0" parTransId="{08EAB66D-573D-434E-99E0-EF29EDDD745C}" sibTransId="{58124E79-BFC9-47C6-AC54-CD24F9FFFDFE}"/>
    <dgm:cxn modelId="{D931F133-CAF2-4C3C-86E0-CCB3D647CD46}" srcId="{EF918A32-6C7C-4EBC-AE95-58D2F1CD64C4}" destId="{26950180-F6E2-4226-95D9-0FB6517CD6DF}" srcOrd="0" destOrd="0" parTransId="{825B6532-20D8-4AAD-81D3-7CC87F50CAFF}" sibTransId="{B8D65512-AE52-41A8-B37D-AF55460F67B5}"/>
    <dgm:cxn modelId="{BA3AE35D-E759-4558-96A7-9CB8C5E50B5B}" srcId="{EF918A32-6C7C-4EBC-AE95-58D2F1CD64C4}" destId="{5BE6E4B9-BBC8-42A5-A6E2-ADB6A3559F3A}" srcOrd="2" destOrd="0" parTransId="{89FB2FFF-5F7B-47DD-920C-DE0D943EDCED}" sibTransId="{5F0D743F-7D80-4A41-8FC7-B0443ADAA189}"/>
    <dgm:cxn modelId="{E37E0051-4FFB-4D97-AE25-F2AA2E4A6A0B}" type="presOf" srcId="{82EAEB7A-03B3-49DF-A369-11632FC6EB37}" destId="{3E4275FC-1384-4075-B216-3BA1F1292332}" srcOrd="0" destOrd="0" presId="urn:microsoft.com/office/officeart/2008/layout/VerticalAccentList"/>
    <dgm:cxn modelId="{B9BA1071-B006-4A25-9032-6A59C841DDE5}" type="presOf" srcId="{5B40513D-83A0-4FFB-A926-60D9906B0EB7}" destId="{96BCEE1B-73F1-4695-9635-427E996A92F1}" srcOrd="0" destOrd="0" presId="urn:microsoft.com/office/officeart/2008/layout/VerticalAccentList"/>
    <dgm:cxn modelId="{8DB6FA58-A0EB-4DB3-8017-1E686DAB02EE}" type="presOf" srcId="{26950180-F6E2-4226-95D9-0FB6517CD6DF}" destId="{5A21C1CF-F6A2-4C89-AEAF-69B8E10608B1}" srcOrd="0" destOrd="0" presId="urn:microsoft.com/office/officeart/2008/layout/VerticalAccentList"/>
    <dgm:cxn modelId="{574C0B89-13CE-4825-AE74-0E2D81DA208D}" srcId="{EF918A32-6C7C-4EBC-AE95-58D2F1CD64C4}" destId="{82EAEB7A-03B3-49DF-A369-11632FC6EB37}" srcOrd="4" destOrd="0" parTransId="{4B1E0D66-00FC-4DD9-838D-EE0392A8C11F}" sibTransId="{EB5941B9-6C2D-42DD-BA92-DACC13F0DD45}"/>
    <dgm:cxn modelId="{CBAC7093-4220-4704-9668-A262B7D49968}" srcId="{EF918A32-6C7C-4EBC-AE95-58D2F1CD64C4}" destId="{B62265AA-D47B-4296-83C3-A9BBA001716F}" srcOrd="1" destOrd="0" parTransId="{E7ADB646-1FDC-465A-9DA2-993CE7C1FB3C}" sibTransId="{3165AAF0-80FD-4019-B9C6-E68AAD1C16DC}"/>
    <dgm:cxn modelId="{4BC89E9C-9BE9-4B70-86A1-306A545A0779}" type="presOf" srcId="{B62265AA-D47B-4296-83C3-A9BBA001716F}" destId="{C221600C-A053-4CDB-8D6E-FE13AFC489E2}" srcOrd="0" destOrd="0" presId="urn:microsoft.com/office/officeart/2008/layout/VerticalAccentList"/>
    <dgm:cxn modelId="{EDB125A6-8DB7-4648-A30E-B14864AC5943}" type="presOf" srcId="{EF918A32-6C7C-4EBC-AE95-58D2F1CD64C4}" destId="{D4B60F9F-421F-42F8-BA1B-5B920CB8C356}" srcOrd="0" destOrd="0" presId="urn:microsoft.com/office/officeart/2008/layout/VerticalAccentList"/>
    <dgm:cxn modelId="{A975BDE8-C0F6-4032-856C-4DA0F271FF18}" type="presOf" srcId="{5BE6E4B9-BBC8-42A5-A6E2-ADB6A3559F3A}" destId="{0F59BB81-5283-4223-89C2-C30792851971}" srcOrd="0" destOrd="0" presId="urn:microsoft.com/office/officeart/2008/layout/VerticalAccentList"/>
    <dgm:cxn modelId="{975218B6-D773-4223-992A-E93EFCF215AE}" type="presParOf" srcId="{D4B60F9F-421F-42F8-BA1B-5B920CB8C356}" destId="{A880F89A-AE6E-4890-9567-2958A82B9519}" srcOrd="0" destOrd="0" presId="urn:microsoft.com/office/officeart/2008/layout/VerticalAccentList"/>
    <dgm:cxn modelId="{019FD315-B798-4F89-9A91-58D84AF5F930}" type="presParOf" srcId="{A880F89A-AE6E-4890-9567-2958A82B9519}" destId="{5A21C1CF-F6A2-4C89-AEAF-69B8E10608B1}" srcOrd="0" destOrd="0" presId="urn:microsoft.com/office/officeart/2008/layout/VerticalAccentList"/>
    <dgm:cxn modelId="{7CADB272-C983-4F4E-8995-98CBF42DA38D}" type="presParOf" srcId="{D4B60F9F-421F-42F8-BA1B-5B920CB8C356}" destId="{216817AC-0FC5-4A6F-B0D4-3C23E03A5A6B}" srcOrd="1" destOrd="0" presId="urn:microsoft.com/office/officeart/2008/layout/VerticalAccentList"/>
    <dgm:cxn modelId="{B1151F37-E80C-41D1-A23C-5EBABA913491}" type="presParOf" srcId="{216817AC-0FC5-4A6F-B0D4-3C23E03A5A6B}" destId="{DB0D067A-0ABA-436F-AD7C-33E3C1A15DA4}" srcOrd="0" destOrd="0" presId="urn:microsoft.com/office/officeart/2008/layout/VerticalAccentList"/>
    <dgm:cxn modelId="{677ABEEE-FF0F-4A8A-B9E5-225C1840F5BA}" type="presParOf" srcId="{216817AC-0FC5-4A6F-B0D4-3C23E03A5A6B}" destId="{109055E6-A3D2-48D5-83A3-48469DF69D41}" srcOrd="1" destOrd="0" presId="urn:microsoft.com/office/officeart/2008/layout/VerticalAccentList"/>
    <dgm:cxn modelId="{9B4FBD9C-735B-4D5A-B845-114EAD2BCFD4}" type="presParOf" srcId="{216817AC-0FC5-4A6F-B0D4-3C23E03A5A6B}" destId="{15881273-2C58-4A7E-A380-0E7C36BDE7C2}" srcOrd="2" destOrd="0" presId="urn:microsoft.com/office/officeart/2008/layout/VerticalAccentList"/>
    <dgm:cxn modelId="{2D40A302-5212-46D3-92DA-AB6410BA7EA3}" type="presParOf" srcId="{216817AC-0FC5-4A6F-B0D4-3C23E03A5A6B}" destId="{79FAC5F3-91CB-4A99-B868-E84121A3CE31}" srcOrd="3" destOrd="0" presId="urn:microsoft.com/office/officeart/2008/layout/VerticalAccentList"/>
    <dgm:cxn modelId="{4FB62487-46D8-4BB0-8206-8E6AC47F0026}" type="presParOf" srcId="{216817AC-0FC5-4A6F-B0D4-3C23E03A5A6B}" destId="{D584D467-A8D3-4867-A922-DFFCB9C88B1D}" srcOrd="4" destOrd="0" presId="urn:microsoft.com/office/officeart/2008/layout/VerticalAccentList"/>
    <dgm:cxn modelId="{CA5FC108-EBB8-4CEC-ACF7-0B157006FAF3}" type="presParOf" srcId="{216817AC-0FC5-4A6F-B0D4-3C23E03A5A6B}" destId="{E86CF42F-D847-4D9B-8BAA-EF40CBC748E4}" srcOrd="5" destOrd="0" presId="urn:microsoft.com/office/officeart/2008/layout/VerticalAccentList"/>
    <dgm:cxn modelId="{13AAA1DB-25B4-4ED2-9AB3-99227F60760A}" type="presParOf" srcId="{216817AC-0FC5-4A6F-B0D4-3C23E03A5A6B}" destId="{6E40DE67-7108-4DA9-8A84-4EB023EE0A6F}" srcOrd="6" destOrd="0" presId="urn:microsoft.com/office/officeart/2008/layout/VerticalAccentList"/>
    <dgm:cxn modelId="{ABA823EE-D07F-40C2-9148-D63CADAFA4AC}" type="presParOf" srcId="{D4B60F9F-421F-42F8-BA1B-5B920CB8C356}" destId="{E6C87061-AD6B-4650-B541-8094FD00247D}" srcOrd="2" destOrd="0" presId="urn:microsoft.com/office/officeart/2008/layout/VerticalAccentList"/>
    <dgm:cxn modelId="{71DED431-1F21-40F6-B192-6F6206B0F067}" type="presParOf" srcId="{D4B60F9F-421F-42F8-BA1B-5B920CB8C356}" destId="{A3AF80F2-2D73-4B3D-80C1-B59A1D563508}" srcOrd="3" destOrd="0" presId="urn:microsoft.com/office/officeart/2008/layout/VerticalAccentList"/>
    <dgm:cxn modelId="{5F3909F9-33CA-4537-999D-5C7E9F10B0DD}" type="presParOf" srcId="{A3AF80F2-2D73-4B3D-80C1-B59A1D563508}" destId="{C221600C-A053-4CDB-8D6E-FE13AFC489E2}" srcOrd="0" destOrd="0" presId="urn:microsoft.com/office/officeart/2008/layout/VerticalAccentList"/>
    <dgm:cxn modelId="{9FFEB741-AC14-4E3C-AA35-CC40CCEFFB40}" type="presParOf" srcId="{D4B60F9F-421F-42F8-BA1B-5B920CB8C356}" destId="{220F92A1-AA58-4595-BAC1-7164308453AA}" srcOrd="4" destOrd="0" presId="urn:microsoft.com/office/officeart/2008/layout/VerticalAccentList"/>
    <dgm:cxn modelId="{090E8FE2-1D44-4657-9233-3E2DCE1DBF46}" type="presParOf" srcId="{220F92A1-AA58-4595-BAC1-7164308453AA}" destId="{36D48058-D098-4879-AB83-BB0B073C1C10}" srcOrd="0" destOrd="0" presId="urn:microsoft.com/office/officeart/2008/layout/VerticalAccentList"/>
    <dgm:cxn modelId="{B211A582-5F99-4F19-AE59-455931331A95}" type="presParOf" srcId="{220F92A1-AA58-4595-BAC1-7164308453AA}" destId="{C42D6392-BCE6-4373-9702-B4D9B3E8C86E}" srcOrd="1" destOrd="0" presId="urn:microsoft.com/office/officeart/2008/layout/VerticalAccentList"/>
    <dgm:cxn modelId="{053088C6-5A88-48E8-A242-250202357490}" type="presParOf" srcId="{220F92A1-AA58-4595-BAC1-7164308453AA}" destId="{B9516F86-9410-4475-B7D8-F6F221EB2D90}" srcOrd="2" destOrd="0" presId="urn:microsoft.com/office/officeart/2008/layout/VerticalAccentList"/>
    <dgm:cxn modelId="{86D881E8-BC94-43A3-9250-46CC712D6D96}" type="presParOf" srcId="{220F92A1-AA58-4595-BAC1-7164308453AA}" destId="{73DBB89F-EFBC-466F-8176-9F7D889279C9}" srcOrd="3" destOrd="0" presId="urn:microsoft.com/office/officeart/2008/layout/VerticalAccentList"/>
    <dgm:cxn modelId="{D3D93C12-A22C-41B7-AF29-873CE8251FAE}" type="presParOf" srcId="{220F92A1-AA58-4595-BAC1-7164308453AA}" destId="{F93D998A-04AF-4169-91F7-B90EAC7FAFBA}" srcOrd="4" destOrd="0" presId="urn:microsoft.com/office/officeart/2008/layout/VerticalAccentList"/>
    <dgm:cxn modelId="{EFCBC9CC-783C-487E-B87C-DD65691D5EDE}" type="presParOf" srcId="{220F92A1-AA58-4595-BAC1-7164308453AA}" destId="{42C57D28-A5EB-461B-9A1A-388E16CA2F12}" srcOrd="5" destOrd="0" presId="urn:microsoft.com/office/officeart/2008/layout/VerticalAccentList"/>
    <dgm:cxn modelId="{36F19221-E1F8-4E39-ADA4-63F0466CCA13}" type="presParOf" srcId="{220F92A1-AA58-4595-BAC1-7164308453AA}" destId="{0AA8E789-2484-4ABD-82D6-D5349DC0FE0C}" srcOrd="6" destOrd="0" presId="urn:microsoft.com/office/officeart/2008/layout/VerticalAccentList"/>
    <dgm:cxn modelId="{5CE064C9-2E7A-43EA-88FA-45F5B86D4192}" type="presParOf" srcId="{D4B60F9F-421F-42F8-BA1B-5B920CB8C356}" destId="{732726C5-CBA1-4B3E-A7BE-7F0D0585943C}" srcOrd="5" destOrd="0" presId="urn:microsoft.com/office/officeart/2008/layout/VerticalAccentList"/>
    <dgm:cxn modelId="{4C2D3398-E683-4F61-845D-97014B5EB81A}" type="presParOf" srcId="{D4B60F9F-421F-42F8-BA1B-5B920CB8C356}" destId="{1FF0918A-8081-4F98-8787-5466930372F7}" srcOrd="6" destOrd="0" presId="urn:microsoft.com/office/officeart/2008/layout/VerticalAccentList"/>
    <dgm:cxn modelId="{5E97FDB1-6EF9-41BC-8E56-77BD447541D9}" type="presParOf" srcId="{1FF0918A-8081-4F98-8787-5466930372F7}" destId="{0F59BB81-5283-4223-89C2-C30792851971}" srcOrd="0" destOrd="0" presId="urn:microsoft.com/office/officeart/2008/layout/VerticalAccentList"/>
    <dgm:cxn modelId="{554FDB37-A9D3-4A3E-9382-68E6328362B1}" type="presParOf" srcId="{D4B60F9F-421F-42F8-BA1B-5B920CB8C356}" destId="{CAF2A533-5443-44D3-9EE5-5B6659F1AE2B}" srcOrd="7" destOrd="0" presId="urn:microsoft.com/office/officeart/2008/layout/VerticalAccentList"/>
    <dgm:cxn modelId="{06661181-8BB1-4E6A-A0A8-F1775829B0AB}" type="presParOf" srcId="{CAF2A533-5443-44D3-9EE5-5B6659F1AE2B}" destId="{29381DB3-D473-486C-A4DC-B84E434F69E0}" srcOrd="0" destOrd="0" presId="urn:microsoft.com/office/officeart/2008/layout/VerticalAccentList"/>
    <dgm:cxn modelId="{915DCEBB-7BE6-4A62-B685-0AAC58E7D62E}" type="presParOf" srcId="{CAF2A533-5443-44D3-9EE5-5B6659F1AE2B}" destId="{A63530E4-5233-4D48-9DCE-46B9C0C71053}" srcOrd="1" destOrd="0" presId="urn:microsoft.com/office/officeart/2008/layout/VerticalAccentList"/>
    <dgm:cxn modelId="{9E5F644A-77A8-4C8C-8D23-7732528271FD}" type="presParOf" srcId="{CAF2A533-5443-44D3-9EE5-5B6659F1AE2B}" destId="{B8129458-4E80-46BE-A951-6F628E87923A}" srcOrd="2" destOrd="0" presId="urn:microsoft.com/office/officeart/2008/layout/VerticalAccentList"/>
    <dgm:cxn modelId="{A8F71854-F557-48A5-AA79-F0C7F18B32A6}" type="presParOf" srcId="{CAF2A533-5443-44D3-9EE5-5B6659F1AE2B}" destId="{10EF1CD6-2970-455A-9F60-9A53F9F9DEA3}" srcOrd="3" destOrd="0" presId="urn:microsoft.com/office/officeart/2008/layout/VerticalAccentList"/>
    <dgm:cxn modelId="{205A43F2-2E88-49DD-AF8E-E64BC3D0D3D4}" type="presParOf" srcId="{CAF2A533-5443-44D3-9EE5-5B6659F1AE2B}" destId="{8B478D37-5DBA-4A5B-9D27-142FC4CF8B44}" srcOrd="4" destOrd="0" presId="urn:microsoft.com/office/officeart/2008/layout/VerticalAccentList"/>
    <dgm:cxn modelId="{4B07532C-428F-45BD-9A9D-EDE6BED1DD84}" type="presParOf" srcId="{CAF2A533-5443-44D3-9EE5-5B6659F1AE2B}" destId="{CE27FC29-50EA-4A23-B5C7-7A771E31F770}" srcOrd="5" destOrd="0" presId="urn:microsoft.com/office/officeart/2008/layout/VerticalAccentList"/>
    <dgm:cxn modelId="{FEE91A1C-F8A6-407A-BCBA-EFC858DB9EF0}" type="presParOf" srcId="{CAF2A533-5443-44D3-9EE5-5B6659F1AE2B}" destId="{8A265AFA-DCFE-4B41-9070-CD71BADE9E65}" srcOrd="6" destOrd="0" presId="urn:microsoft.com/office/officeart/2008/layout/VerticalAccentList"/>
    <dgm:cxn modelId="{D5B62E76-770E-44D6-9606-52536BCF0B49}" type="presParOf" srcId="{D4B60F9F-421F-42F8-BA1B-5B920CB8C356}" destId="{F13198C6-4532-4595-95A0-10316CCC9356}" srcOrd="8" destOrd="0" presId="urn:microsoft.com/office/officeart/2008/layout/VerticalAccentList"/>
    <dgm:cxn modelId="{E185A596-45C2-4EF4-B528-D8140390459A}" type="presParOf" srcId="{D4B60F9F-421F-42F8-BA1B-5B920CB8C356}" destId="{A00BA160-A063-4E11-9507-9101A85FAC20}" srcOrd="9" destOrd="0" presId="urn:microsoft.com/office/officeart/2008/layout/VerticalAccentList"/>
    <dgm:cxn modelId="{717C02D7-AD38-4B64-AFF9-AA8A7BC2E704}" type="presParOf" srcId="{A00BA160-A063-4E11-9507-9101A85FAC20}" destId="{96BCEE1B-73F1-4695-9635-427E996A92F1}" srcOrd="0" destOrd="0" presId="urn:microsoft.com/office/officeart/2008/layout/VerticalAccentList"/>
    <dgm:cxn modelId="{B85550F9-7BA9-4BDF-B903-205AE2787067}" type="presParOf" srcId="{D4B60F9F-421F-42F8-BA1B-5B920CB8C356}" destId="{AF498EFD-6217-43B2-A2E4-0B0644E3FB6C}" srcOrd="10" destOrd="0" presId="urn:microsoft.com/office/officeart/2008/layout/VerticalAccentList"/>
    <dgm:cxn modelId="{B440A2B2-CCC3-4FC7-8C7D-A1B8973756FB}" type="presParOf" srcId="{AF498EFD-6217-43B2-A2E4-0B0644E3FB6C}" destId="{36094096-0A02-4AB6-AA5B-E8021F2B9822}" srcOrd="0" destOrd="0" presId="urn:microsoft.com/office/officeart/2008/layout/VerticalAccentList"/>
    <dgm:cxn modelId="{98AA1F23-1297-46A5-96A6-477F98FB757D}" type="presParOf" srcId="{AF498EFD-6217-43B2-A2E4-0B0644E3FB6C}" destId="{90CBF544-137D-4ABB-BC2F-05CFE5BCF86B}" srcOrd="1" destOrd="0" presId="urn:microsoft.com/office/officeart/2008/layout/VerticalAccentList"/>
    <dgm:cxn modelId="{5F81F455-760A-4BA2-BF01-FE88563B6002}" type="presParOf" srcId="{AF498EFD-6217-43B2-A2E4-0B0644E3FB6C}" destId="{0ACD93F5-90B4-49D0-8F3D-CB81291FFB8D}" srcOrd="2" destOrd="0" presId="urn:microsoft.com/office/officeart/2008/layout/VerticalAccentList"/>
    <dgm:cxn modelId="{243B727E-CF49-46CC-8487-D88964A6F548}" type="presParOf" srcId="{AF498EFD-6217-43B2-A2E4-0B0644E3FB6C}" destId="{1494DC7E-8AAC-43DC-8E79-AE69451E0310}" srcOrd="3" destOrd="0" presId="urn:microsoft.com/office/officeart/2008/layout/VerticalAccentList"/>
    <dgm:cxn modelId="{140E146B-5370-4087-8492-25DAA10EC9DE}" type="presParOf" srcId="{AF498EFD-6217-43B2-A2E4-0B0644E3FB6C}" destId="{13341105-2916-4FB0-A653-689F86F49EC3}" srcOrd="4" destOrd="0" presId="urn:microsoft.com/office/officeart/2008/layout/VerticalAccentList"/>
    <dgm:cxn modelId="{136A8ABB-6013-4AEC-813E-9D9446EF9F59}" type="presParOf" srcId="{AF498EFD-6217-43B2-A2E4-0B0644E3FB6C}" destId="{B5C6128F-E897-4E78-94B7-697EF654C71E}" srcOrd="5" destOrd="0" presId="urn:microsoft.com/office/officeart/2008/layout/VerticalAccentList"/>
    <dgm:cxn modelId="{EB94A9D2-57A3-444E-A151-11D542BB08C8}" type="presParOf" srcId="{AF498EFD-6217-43B2-A2E4-0B0644E3FB6C}" destId="{A9B9F32E-0DE6-4F18-A179-AB1916CC5D4E}" srcOrd="6" destOrd="0" presId="urn:microsoft.com/office/officeart/2008/layout/VerticalAccentList"/>
    <dgm:cxn modelId="{1FE16286-AE8E-45C3-A0EB-59BF2C3D49BE}" type="presParOf" srcId="{D4B60F9F-421F-42F8-BA1B-5B920CB8C356}" destId="{286C9D28-B87A-4E97-8128-409F92512A6C}" srcOrd="11" destOrd="0" presId="urn:microsoft.com/office/officeart/2008/layout/VerticalAccentList"/>
    <dgm:cxn modelId="{15B0A25E-0AD2-4776-A48D-84587CF5C826}" type="presParOf" srcId="{D4B60F9F-421F-42F8-BA1B-5B920CB8C356}" destId="{B7668021-9E9A-4F9C-BAED-2A9F5028891D}" srcOrd="12" destOrd="0" presId="urn:microsoft.com/office/officeart/2008/layout/VerticalAccentList"/>
    <dgm:cxn modelId="{B8DC5378-E0A2-422C-9482-0E36597FB3BE}" type="presParOf" srcId="{B7668021-9E9A-4F9C-BAED-2A9F5028891D}" destId="{3E4275FC-1384-4075-B216-3BA1F1292332}" srcOrd="0" destOrd="0" presId="urn:microsoft.com/office/officeart/2008/layout/VerticalAccentList"/>
    <dgm:cxn modelId="{AE903312-6C4C-4B77-B06D-B9F0D2C7E850}" type="presParOf" srcId="{D4B60F9F-421F-42F8-BA1B-5B920CB8C356}" destId="{8651D5C3-8E85-495B-84B5-CACE65278AF1}" srcOrd="13" destOrd="0" presId="urn:microsoft.com/office/officeart/2008/layout/VerticalAccentList"/>
    <dgm:cxn modelId="{00866B92-4B2F-4428-8A76-C8BDF9F647B7}" type="presParOf" srcId="{8651D5C3-8E85-495B-84B5-CACE65278AF1}" destId="{3C98275F-9B39-4C77-A972-7FB91AE95322}" srcOrd="0" destOrd="0" presId="urn:microsoft.com/office/officeart/2008/layout/VerticalAccentList"/>
    <dgm:cxn modelId="{31FCEFB5-AA34-4E4D-859C-720791D0E50F}" type="presParOf" srcId="{8651D5C3-8E85-495B-84B5-CACE65278AF1}" destId="{DC32E0C7-45B4-46B3-AC52-3A222D504191}" srcOrd="1" destOrd="0" presId="urn:microsoft.com/office/officeart/2008/layout/VerticalAccentList"/>
    <dgm:cxn modelId="{B6CE71E4-DA23-4E40-9013-82056B5B7C7B}" type="presParOf" srcId="{8651D5C3-8E85-495B-84B5-CACE65278AF1}" destId="{BE20D0B7-4747-4D40-B766-A5CEAF68012A}" srcOrd="2" destOrd="0" presId="urn:microsoft.com/office/officeart/2008/layout/VerticalAccentList"/>
    <dgm:cxn modelId="{C7B26971-BF7B-48F9-95D1-E0416D31D1FE}" type="presParOf" srcId="{8651D5C3-8E85-495B-84B5-CACE65278AF1}" destId="{FC2B5457-03EC-4E1D-8854-AEF7C10F5A82}" srcOrd="3" destOrd="0" presId="urn:microsoft.com/office/officeart/2008/layout/VerticalAccentList"/>
    <dgm:cxn modelId="{F6175E1F-F150-4054-96C5-7F831AA3D5CA}" type="presParOf" srcId="{8651D5C3-8E85-495B-84B5-CACE65278AF1}" destId="{60377111-4133-480A-A2ED-44195FF0C547}" srcOrd="4" destOrd="0" presId="urn:microsoft.com/office/officeart/2008/layout/VerticalAccentList"/>
    <dgm:cxn modelId="{6582D832-C595-4A95-BC2A-18A9136067FE}" type="presParOf" srcId="{8651D5C3-8E85-495B-84B5-CACE65278AF1}" destId="{527C0017-2073-49D3-8AFA-78F8D6C4170C}" srcOrd="5" destOrd="0" presId="urn:microsoft.com/office/officeart/2008/layout/VerticalAccentList"/>
    <dgm:cxn modelId="{02C56151-BFB7-4525-B092-512589DA6903}" type="presParOf" srcId="{8651D5C3-8E85-495B-84B5-CACE65278AF1}" destId="{B4A65F6B-47B8-46B0-87B1-087115930631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918A32-6C7C-4EBC-AE95-58D2F1CD64C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950180-F6E2-4226-95D9-0FB6517CD6DF}">
      <dgm:prSet/>
      <dgm:spPr/>
      <dgm:t>
        <a:bodyPr/>
        <a:lstStyle/>
        <a:p>
          <a:pPr rtl="0"/>
          <a:r>
            <a:rPr lang="en-US" b="0" i="0" dirty="0"/>
            <a:t>Data Preparation</a:t>
          </a:r>
          <a:endParaRPr lang="en-US" dirty="0"/>
        </a:p>
      </dgm:t>
    </dgm:pt>
    <dgm:pt modelId="{825B6532-20D8-4AAD-81D3-7CC87F50CAFF}" type="parTrans" cxnId="{D931F133-CAF2-4C3C-86E0-CCB3D647CD46}">
      <dgm:prSet/>
      <dgm:spPr/>
      <dgm:t>
        <a:bodyPr/>
        <a:lstStyle/>
        <a:p>
          <a:endParaRPr lang="en-US"/>
        </a:p>
      </dgm:t>
    </dgm:pt>
    <dgm:pt modelId="{B8D65512-AE52-41A8-B37D-AF55460F67B5}" type="sibTrans" cxnId="{D931F133-CAF2-4C3C-86E0-CCB3D647CD46}">
      <dgm:prSet/>
      <dgm:spPr/>
      <dgm:t>
        <a:bodyPr/>
        <a:lstStyle/>
        <a:p>
          <a:endParaRPr lang="en-US"/>
        </a:p>
      </dgm:t>
    </dgm:pt>
    <dgm:pt modelId="{B62265AA-D47B-4296-83C3-A9BBA001716F}">
      <dgm:prSet/>
      <dgm:spPr/>
      <dgm:t>
        <a:bodyPr/>
        <a:lstStyle/>
        <a:p>
          <a:pPr rtl="0"/>
          <a:r>
            <a:rPr lang="en-US" b="0" i="0" dirty="0"/>
            <a:t>Data Insights and Visualization</a:t>
          </a:r>
          <a:endParaRPr lang="en-US" dirty="0"/>
        </a:p>
      </dgm:t>
    </dgm:pt>
    <dgm:pt modelId="{E7ADB646-1FDC-465A-9DA2-993CE7C1FB3C}" type="parTrans" cxnId="{CBAC7093-4220-4704-9668-A262B7D49968}">
      <dgm:prSet/>
      <dgm:spPr/>
      <dgm:t>
        <a:bodyPr/>
        <a:lstStyle/>
        <a:p>
          <a:endParaRPr lang="en-US"/>
        </a:p>
      </dgm:t>
    </dgm:pt>
    <dgm:pt modelId="{3165AAF0-80FD-4019-B9C6-E68AAD1C16DC}" type="sibTrans" cxnId="{CBAC7093-4220-4704-9668-A262B7D49968}">
      <dgm:prSet/>
      <dgm:spPr/>
      <dgm:t>
        <a:bodyPr/>
        <a:lstStyle/>
        <a:p>
          <a:endParaRPr lang="en-US"/>
        </a:p>
      </dgm:t>
    </dgm:pt>
    <dgm:pt modelId="{5BE6E4B9-BBC8-42A5-A6E2-ADB6A3559F3A}">
      <dgm:prSet/>
      <dgm:spPr/>
      <dgm:t>
        <a:bodyPr/>
        <a:lstStyle/>
        <a:p>
          <a:pPr rtl="0"/>
          <a:r>
            <a:rPr lang="en-US" b="0" i="0" dirty="0"/>
            <a:t>Implement Time Frequency and Inverse Document Frequency</a:t>
          </a:r>
          <a:endParaRPr lang="en-US" dirty="0"/>
        </a:p>
      </dgm:t>
    </dgm:pt>
    <dgm:pt modelId="{89FB2FFF-5F7B-47DD-920C-DE0D943EDCED}" type="parTrans" cxnId="{BA3AE35D-E759-4558-96A7-9CB8C5E50B5B}">
      <dgm:prSet/>
      <dgm:spPr/>
      <dgm:t>
        <a:bodyPr/>
        <a:lstStyle/>
        <a:p>
          <a:endParaRPr lang="en-US"/>
        </a:p>
      </dgm:t>
    </dgm:pt>
    <dgm:pt modelId="{5F0D743F-7D80-4A41-8FC7-B0443ADAA189}" type="sibTrans" cxnId="{BA3AE35D-E759-4558-96A7-9CB8C5E50B5B}">
      <dgm:prSet/>
      <dgm:spPr/>
      <dgm:t>
        <a:bodyPr/>
        <a:lstStyle/>
        <a:p>
          <a:endParaRPr lang="en-US"/>
        </a:p>
      </dgm:t>
    </dgm:pt>
    <dgm:pt modelId="{5B40513D-83A0-4FFB-A926-60D9906B0EB7}">
      <dgm:prSet/>
      <dgm:spPr/>
      <dgm:t>
        <a:bodyPr/>
        <a:lstStyle/>
        <a:p>
          <a:pPr rtl="0"/>
          <a:r>
            <a:rPr lang="en-US" b="0" i="0"/>
            <a:t>Build the Recommendation Engine</a:t>
          </a:r>
          <a:endParaRPr lang="en-US"/>
        </a:p>
      </dgm:t>
    </dgm:pt>
    <dgm:pt modelId="{08EAB66D-573D-434E-99E0-EF29EDDD745C}" type="parTrans" cxnId="{74F4BF19-268C-442D-83DA-52BE704FEA37}">
      <dgm:prSet/>
      <dgm:spPr/>
      <dgm:t>
        <a:bodyPr/>
        <a:lstStyle/>
        <a:p>
          <a:endParaRPr lang="en-US"/>
        </a:p>
      </dgm:t>
    </dgm:pt>
    <dgm:pt modelId="{58124E79-BFC9-47C6-AC54-CD24F9FFFDFE}" type="sibTrans" cxnId="{74F4BF19-268C-442D-83DA-52BE704FEA37}">
      <dgm:prSet/>
      <dgm:spPr/>
      <dgm:t>
        <a:bodyPr/>
        <a:lstStyle/>
        <a:p>
          <a:endParaRPr lang="en-US"/>
        </a:p>
      </dgm:t>
    </dgm:pt>
    <dgm:pt modelId="{82EAEB7A-03B3-49DF-A369-11632FC6EB37}">
      <dgm:prSet/>
      <dgm:spPr/>
      <dgm:t>
        <a:bodyPr/>
        <a:lstStyle/>
        <a:p>
          <a:pPr rtl="0"/>
          <a:r>
            <a:rPr lang="en-US" b="0" i="0"/>
            <a:t>Test Recommender System</a:t>
          </a:r>
          <a:endParaRPr lang="en-US"/>
        </a:p>
      </dgm:t>
    </dgm:pt>
    <dgm:pt modelId="{4B1E0D66-00FC-4DD9-838D-EE0392A8C11F}" type="parTrans" cxnId="{574C0B89-13CE-4825-AE74-0E2D81DA208D}">
      <dgm:prSet/>
      <dgm:spPr/>
      <dgm:t>
        <a:bodyPr/>
        <a:lstStyle/>
        <a:p>
          <a:endParaRPr lang="en-US"/>
        </a:p>
      </dgm:t>
    </dgm:pt>
    <dgm:pt modelId="{EB5941B9-6C2D-42DD-BA92-DACC13F0DD45}" type="sibTrans" cxnId="{574C0B89-13CE-4825-AE74-0E2D81DA208D}">
      <dgm:prSet/>
      <dgm:spPr/>
      <dgm:t>
        <a:bodyPr/>
        <a:lstStyle/>
        <a:p>
          <a:endParaRPr lang="en-US"/>
        </a:p>
      </dgm:t>
    </dgm:pt>
    <dgm:pt modelId="{D4B60F9F-421F-42F8-BA1B-5B920CB8C356}" type="pres">
      <dgm:prSet presAssocID="{EF918A32-6C7C-4EBC-AE95-58D2F1CD64C4}" presName="Name0" presStyleCnt="0">
        <dgm:presLayoutVars>
          <dgm:chMax/>
          <dgm:chPref/>
          <dgm:dir/>
        </dgm:presLayoutVars>
      </dgm:prSet>
      <dgm:spPr/>
    </dgm:pt>
    <dgm:pt modelId="{A880F89A-AE6E-4890-9567-2958A82B9519}" type="pres">
      <dgm:prSet presAssocID="{26950180-F6E2-4226-95D9-0FB6517CD6DF}" presName="parenttextcomposite" presStyleCnt="0"/>
      <dgm:spPr/>
    </dgm:pt>
    <dgm:pt modelId="{5A21C1CF-F6A2-4C89-AEAF-69B8E10608B1}" type="pres">
      <dgm:prSet presAssocID="{26950180-F6E2-4226-95D9-0FB6517CD6DF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216817AC-0FC5-4A6F-B0D4-3C23E03A5A6B}" type="pres">
      <dgm:prSet presAssocID="{26950180-F6E2-4226-95D9-0FB6517CD6DF}" presName="parallelogramComposite" presStyleCnt="0"/>
      <dgm:spPr/>
    </dgm:pt>
    <dgm:pt modelId="{DB0D067A-0ABA-436F-AD7C-33E3C1A15DA4}" type="pres">
      <dgm:prSet presAssocID="{26950180-F6E2-4226-95D9-0FB6517CD6DF}" presName="parallelogram1" presStyleLbl="alignNode1" presStyleIdx="0" presStyleCnt="35"/>
      <dgm:spPr/>
    </dgm:pt>
    <dgm:pt modelId="{109055E6-A3D2-48D5-83A3-48469DF69D41}" type="pres">
      <dgm:prSet presAssocID="{26950180-F6E2-4226-95D9-0FB6517CD6DF}" presName="parallelogram2" presStyleLbl="alignNode1" presStyleIdx="1" presStyleCnt="35"/>
      <dgm:spPr/>
    </dgm:pt>
    <dgm:pt modelId="{15881273-2C58-4A7E-A380-0E7C36BDE7C2}" type="pres">
      <dgm:prSet presAssocID="{26950180-F6E2-4226-95D9-0FB6517CD6DF}" presName="parallelogram3" presStyleLbl="alignNode1" presStyleIdx="2" presStyleCnt="35"/>
      <dgm:spPr/>
    </dgm:pt>
    <dgm:pt modelId="{79FAC5F3-91CB-4A99-B868-E84121A3CE31}" type="pres">
      <dgm:prSet presAssocID="{26950180-F6E2-4226-95D9-0FB6517CD6DF}" presName="parallelogram4" presStyleLbl="alignNode1" presStyleIdx="3" presStyleCnt="35"/>
      <dgm:spPr/>
    </dgm:pt>
    <dgm:pt modelId="{D584D467-A8D3-4867-A922-DFFCB9C88B1D}" type="pres">
      <dgm:prSet presAssocID="{26950180-F6E2-4226-95D9-0FB6517CD6DF}" presName="parallelogram5" presStyleLbl="alignNode1" presStyleIdx="4" presStyleCnt="35"/>
      <dgm:spPr/>
    </dgm:pt>
    <dgm:pt modelId="{E86CF42F-D847-4D9B-8BAA-EF40CBC748E4}" type="pres">
      <dgm:prSet presAssocID="{26950180-F6E2-4226-95D9-0FB6517CD6DF}" presName="parallelogram6" presStyleLbl="alignNode1" presStyleIdx="5" presStyleCnt="35"/>
      <dgm:spPr/>
    </dgm:pt>
    <dgm:pt modelId="{6E40DE67-7108-4DA9-8A84-4EB023EE0A6F}" type="pres">
      <dgm:prSet presAssocID="{26950180-F6E2-4226-95D9-0FB6517CD6DF}" presName="parallelogram7" presStyleLbl="alignNode1" presStyleIdx="6" presStyleCnt="35"/>
      <dgm:spPr/>
    </dgm:pt>
    <dgm:pt modelId="{E6C87061-AD6B-4650-B541-8094FD00247D}" type="pres">
      <dgm:prSet presAssocID="{B8D65512-AE52-41A8-B37D-AF55460F67B5}" presName="sibTrans" presStyleCnt="0"/>
      <dgm:spPr/>
    </dgm:pt>
    <dgm:pt modelId="{A3AF80F2-2D73-4B3D-80C1-B59A1D563508}" type="pres">
      <dgm:prSet presAssocID="{B62265AA-D47B-4296-83C3-A9BBA001716F}" presName="parenttextcomposite" presStyleCnt="0"/>
      <dgm:spPr/>
    </dgm:pt>
    <dgm:pt modelId="{C221600C-A053-4CDB-8D6E-FE13AFC489E2}" type="pres">
      <dgm:prSet presAssocID="{B62265AA-D47B-4296-83C3-A9BBA001716F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220F92A1-AA58-4595-BAC1-7164308453AA}" type="pres">
      <dgm:prSet presAssocID="{B62265AA-D47B-4296-83C3-A9BBA001716F}" presName="parallelogramComposite" presStyleCnt="0"/>
      <dgm:spPr/>
    </dgm:pt>
    <dgm:pt modelId="{36D48058-D098-4879-AB83-BB0B073C1C10}" type="pres">
      <dgm:prSet presAssocID="{B62265AA-D47B-4296-83C3-A9BBA001716F}" presName="parallelogram1" presStyleLbl="alignNode1" presStyleIdx="7" presStyleCnt="35"/>
      <dgm:spPr/>
    </dgm:pt>
    <dgm:pt modelId="{C42D6392-BCE6-4373-9702-B4D9B3E8C86E}" type="pres">
      <dgm:prSet presAssocID="{B62265AA-D47B-4296-83C3-A9BBA001716F}" presName="parallelogram2" presStyleLbl="alignNode1" presStyleIdx="8" presStyleCnt="35"/>
      <dgm:spPr/>
    </dgm:pt>
    <dgm:pt modelId="{B9516F86-9410-4475-B7D8-F6F221EB2D90}" type="pres">
      <dgm:prSet presAssocID="{B62265AA-D47B-4296-83C3-A9BBA001716F}" presName="parallelogram3" presStyleLbl="alignNode1" presStyleIdx="9" presStyleCnt="35"/>
      <dgm:spPr/>
    </dgm:pt>
    <dgm:pt modelId="{73DBB89F-EFBC-466F-8176-9F7D889279C9}" type="pres">
      <dgm:prSet presAssocID="{B62265AA-D47B-4296-83C3-A9BBA001716F}" presName="parallelogram4" presStyleLbl="alignNode1" presStyleIdx="10" presStyleCnt="35"/>
      <dgm:spPr/>
    </dgm:pt>
    <dgm:pt modelId="{F93D998A-04AF-4169-91F7-B90EAC7FAFBA}" type="pres">
      <dgm:prSet presAssocID="{B62265AA-D47B-4296-83C3-A9BBA001716F}" presName="parallelogram5" presStyleLbl="alignNode1" presStyleIdx="11" presStyleCnt="35"/>
      <dgm:spPr/>
    </dgm:pt>
    <dgm:pt modelId="{42C57D28-A5EB-461B-9A1A-388E16CA2F12}" type="pres">
      <dgm:prSet presAssocID="{B62265AA-D47B-4296-83C3-A9BBA001716F}" presName="parallelogram6" presStyleLbl="alignNode1" presStyleIdx="12" presStyleCnt="35"/>
      <dgm:spPr/>
    </dgm:pt>
    <dgm:pt modelId="{0AA8E789-2484-4ABD-82D6-D5349DC0FE0C}" type="pres">
      <dgm:prSet presAssocID="{B62265AA-D47B-4296-83C3-A9BBA001716F}" presName="parallelogram7" presStyleLbl="alignNode1" presStyleIdx="13" presStyleCnt="35"/>
      <dgm:spPr/>
    </dgm:pt>
    <dgm:pt modelId="{732726C5-CBA1-4B3E-A7BE-7F0D0585943C}" type="pres">
      <dgm:prSet presAssocID="{3165AAF0-80FD-4019-B9C6-E68AAD1C16DC}" presName="sibTrans" presStyleCnt="0"/>
      <dgm:spPr/>
    </dgm:pt>
    <dgm:pt modelId="{1FF0918A-8081-4F98-8787-5466930372F7}" type="pres">
      <dgm:prSet presAssocID="{5BE6E4B9-BBC8-42A5-A6E2-ADB6A3559F3A}" presName="parenttextcomposite" presStyleCnt="0"/>
      <dgm:spPr/>
    </dgm:pt>
    <dgm:pt modelId="{0F59BB81-5283-4223-89C2-C30792851971}" type="pres">
      <dgm:prSet presAssocID="{5BE6E4B9-BBC8-42A5-A6E2-ADB6A3559F3A}" presName="parenttext" presStyleLbl="revTx" presStyleIdx="2" presStyleCnt="5">
        <dgm:presLayoutVars>
          <dgm:chMax/>
          <dgm:chPref val="2"/>
          <dgm:bulletEnabled val="1"/>
        </dgm:presLayoutVars>
      </dgm:prSet>
      <dgm:spPr/>
    </dgm:pt>
    <dgm:pt modelId="{CAF2A533-5443-44D3-9EE5-5B6659F1AE2B}" type="pres">
      <dgm:prSet presAssocID="{5BE6E4B9-BBC8-42A5-A6E2-ADB6A3559F3A}" presName="parallelogramComposite" presStyleCnt="0"/>
      <dgm:spPr/>
    </dgm:pt>
    <dgm:pt modelId="{29381DB3-D473-486C-A4DC-B84E434F69E0}" type="pres">
      <dgm:prSet presAssocID="{5BE6E4B9-BBC8-42A5-A6E2-ADB6A3559F3A}" presName="parallelogram1" presStyleLbl="alignNode1" presStyleIdx="14" presStyleCnt="35"/>
      <dgm:spPr/>
    </dgm:pt>
    <dgm:pt modelId="{A63530E4-5233-4D48-9DCE-46B9C0C71053}" type="pres">
      <dgm:prSet presAssocID="{5BE6E4B9-BBC8-42A5-A6E2-ADB6A3559F3A}" presName="parallelogram2" presStyleLbl="alignNode1" presStyleIdx="15" presStyleCnt="35"/>
      <dgm:spPr/>
    </dgm:pt>
    <dgm:pt modelId="{B8129458-4E80-46BE-A951-6F628E87923A}" type="pres">
      <dgm:prSet presAssocID="{5BE6E4B9-BBC8-42A5-A6E2-ADB6A3559F3A}" presName="parallelogram3" presStyleLbl="alignNode1" presStyleIdx="16" presStyleCnt="35"/>
      <dgm:spPr/>
    </dgm:pt>
    <dgm:pt modelId="{10EF1CD6-2970-455A-9F60-9A53F9F9DEA3}" type="pres">
      <dgm:prSet presAssocID="{5BE6E4B9-BBC8-42A5-A6E2-ADB6A3559F3A}" presName="parallelogram4" presStyleLbl="alignNode1" presStyleIdx="17" presStyleCnt="35"/>
      <dgm:spPr/>
    </dgm:pt>
    <dgm:pt modelId="{8B478D37-5DBA-4A5B-9D27-142FC4CF8B44}" type="pres">
      <dgm:prSet presAssocID="{5BE6E4B9-BBC8-42A5-A6E2-ADB6A3559F3A}" presName="parallelogram5" presStyleLbl="alignNode1" presStyleIdx="18" presStyleCnt="35"/>
      <dgm:spPr/>
    </dgm:pt>
    <dgm:pt modelId="{CE27FC29-50EA-4A23-B5C7-7A771E31F770}" type="pres">
      <dgm:prSet presAssocID="{5BE6E4B9-BBC8-42A5-A6E2-ADB6A3559F3A}" presName="parallelogram6" presStyleLbl="alignNode1" presStyleIdx="19" presStyleCnt="35"/>
      <dgm:spPr/>
    </dgm:pt>
    <dgm:pt modelId="{8A265AFA-DCFE-4B41-9070-CD71BADE9E65}" type="pres">
      <dgm:prSet presAssocID="{5BE6E4B9-BBC8-42A5-A6E2-ADB6A3559F3A}" presName="parallelogram7" presStyleLbl="alignNode1" presStyleIdx="20" presStyleCnt="35"/>
      <dgm:spPr/>
    </dgm:pt>
    <dgm:pt modelId="{F13198C6-4532-4595-95A0-10316CCC9356}" type="pres">
      <dgm:prSet presAssocID="{5F0D743F-7D80-4A41-8FC7-B0443ADAA189}" presName="sibTrans" presStyleCnt="0"/>
      <dgm:spPr/>
    </dgm:pt>
    <dgm:pt modelId="{A00BA160-A063-4E11-9507-9101A85FAC20}" type="pres">
      <dgm:prSet presAssocID="{5B40513D-83A0-4FFB-A926-60D9906B0EB7}" presName="parenttextcomposite" presStyleCnt="0"/>
      <dgm:spPr/>
    </dgm:pt>
    <dgm:pt modelId="{96BCEE1B-73F1-4695-9635-427E996A92F1}" type="pres">
      <dgm:prSet presAssocID="{5B40513D-83A0-4FFB-A926-60D9906B0EB7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AF498EFD-6217-43B2-A2E4-0B0644E3FB6C}" type="pres">
      <dgm:prSet presAssocID="{5B40513D-83A0-4FFB-A926-60D9906B0EB7}" presName="parallelogramComposite" presStyleCnt="0"/>
      <dgm:spPr/>
    </dgm:pt>
    <dgm:pt modelId="{36094096-0A02-4AB6-AA5B-E8021F2B9822}" type="pres">
      <dgm:prSet presAssocID="{5B40513D-83A0-4FFB-A926-60D9906B0EB7}" presName="parallelogram1" presStyleLbl="alignNode1" presStyleIdx="21" presStyleCnt="35"/>
      <dgm:spPr/>
    </dgm:pt>
    <dgm:pt modelId="{90CBF544-137D-4ABB-BC2F-05CFE5BCF86B}" type="pres">
      <dgm:prSet presAssocID="{5B40513D-83A0-4FFB-A926-60D9906B0EB7}" presName="parallelogram2" presStyleLbl="alignNode1" presStyleIdx="22" presStyleCnt="35"/>
      <dgm:spPr/>
    </dgm:pt>
    <dgm:pt modelId="{0ACD93F5-90B4-49D0-8F3D-CB81291FFB8D}" type="pres">
      <dgm:prSet presAssocID="{5B40513D-83A0-4FFB-A926-60D9906B0EB7}" presName="parallelogram3" presStyleLbl="alignNode1" presStyleIdx="23" presStyleCnt="35"/>
      <dgm:spPr/>
    </dgm:pt>
    <dgm:pt modelId="{1494DC7E-8AAC-43DC-8E79-AE69451E0310}" type="pres">
      <dgm:prSet presAssocID="{5B40513D-83A0-4FFB-A926-60D9906B0EB7}" presName="parallelogram4" presStyleLbl="alignNode1" presStyleIdx="24" presStyleCnt="35"/>
      <dgm:spPr/>
    </dgm:pt>
    <dgm:pt modelId="{13341105-2916-4FB0-A653-689F86F49EC3}" type="pres">
      <dgm:prSet presAssocID="{5B40513D-83A0-4FFB-A926-60D9906B0EB7}" presName="parallelogram5" presStyleLbl="alignNode1" presStyleIdx="25" presStyleCnt="35"/>
      <dgm:spPr/>
    </dgm:pt>
    <dgm:pt modelId="{B5C6128F-E897-4E78-94B7-697EF654C71E}" type="pres">
      <dgm:prSet presAssocID="{5B40513D-83A0-4FFB-A926-60D9906B0EB7}" presName="parallelogram6" presStyleLbl="alignNode1" presStyleIdx="26" presStyleCnt="35"/>
      <dgm:spPr/>
    </dgm:pt>
    <dgm:pt modelId="{A9B9F32E-0DE6-4F18-A179-AB1916CC5D4E}" type="pres">
      <dgm:prSet presAssocID="{5B40513D-83A0-4FFB-A926-60D9906B0EB7}" presName="parallelogram7" presStyleLbl="alignNode1" presStyleIdx="27" presStyleCnt="35"/>
      <dgm:spPr/>
    </dgm:pt>
    <dgm:pt modelId="{286C9D28-B87A-4E97-8128-409F92512A6C}" type="pres">
      <dgm:prSet presAssocID="{58124E79-BFC9-47C6-AC54-CD24F9FFFDFE}" presName="sibTrans" presStyleCnt="0"/>
      <dgm:spPr/>
    </dgm:pt>
    <dgm:pt modelId="{B7668021-9E9A-4F9C-BAED-2A9F5028891D}" type="pres">
      <dgm:prSet presAssocID="{82EAEB7A-03B3-49DF-A369-11632FC6EB37}" presName="parenttextcomposite" presStyleCnt="0"/>
      <dgm:spPr/>
    </dgm:pt>
    <dgm:pt modelId="{3E4275FC-1384-4075-B216-3BA1F1292332}" type="pres">
      <dgm:prSet presAssocID="{82EAEB7A-03B3-49DF-A369-11632FC6EB37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8651D5C3-8E85-495B-84B5-CACE65278AF1}" type="pres">
      <dgm:prSet presAssocID="{82EAEB7A-03B3-49DF-A369-11632FC6EB37}" presName="parallelogramComposite" presStyleCnt="0"/>
      <dgm:spPr/>
    </dgm:pt>
    <dgm:pt modelId="{3C98275F-9B39-4C77-A972-7FB91AE95322}" type="pres">
      <dgm:prSet presAssocID="{82EAEB7A-03B3-49DF-A369-11632FC6EB37}" presName="parallelogram1" presStyleLbl="alignNode1" presStyleIdx="28" presStyleCnt="35"/>
      <dgm:spPr/>
    </dgm:pt>
    <dgm:pt modelId="{DC32E0C7-45B4-46B3-AC52-3A222D504191}" type="pres">
      <dgm:prSet presAssocID="{82EAEB7A-03B3-49DF-A369-11632FC6EB37}" presName="parallelogram2" presStyleLbl="alignNode1" presStyleIdx="29" presStyleCnt="35"/>
      <dgm:spPr/>
    </dgm:pt>
    <dgm:pt modelId="{BE20D0B7-4747-4D40-B766-A5CEAF68012A}" type="pres">
      <dgm:prSet presAssocID="{82EAEB7A-03B3-49DF-A369-11632FC6EB37}" presName="parallelogram3" presStyleLbl="alignNode1" presStyleIdx="30" presStyleCnt="35"/>
      <dgm:spPr/>
    </dgm:pt>
    <dgm:pt modelId="{FC2B5457-03EC-4E1D-8854-AEF7C10F5A82}" type="pres">
      <dgm:prSet presAssocID="{82EAEB7A-03B3-49DF-A369-11632FC6EB37}" presName="parallelogram4" presStyleLbl="alignNode1" presStyleIdx="31" presStyleCnt="35"/>
      <dgm:spPr/>
    </dgm:pt>
    <dgm:pt modelId="{60377111-4133-480A-A2ED-44195FF0C547}" type="pres">
      <dgm:prSet presAssocID="{82EAEB7A-03B3-49DF-A369-11632FC6EB37}" presName="parallelogram5" presStyleLbl="alignNode1" presStyleIdx="32" presStyleCnt="35"/>
      <dgm:spPr/>
    </dgm:pt>
    <dgm:pt modelId="{527C0017-2073-49D3-8AFA-78F8D6C4170C}" type="pres">
      <dgm:prSet presAssocID="{82EAEB7A-03B3-49DF-A369-11632FC6EB37}" presName="parallelogram6" presStyleLbl="alignNode1" presStyleIdx="33" presStyleCnt="35"/>
      <dgm:spPr/>
    </dgm:pt>
    <dgm:pt modelId="{B4A65F6B-47B8-46B0-87B1-087115930631}" type="pres">
      <dgm:prSet presAssocID="{82EAEB7A-03B3-49DF-A369-11632FC6EB37}" presName="parallelogram7" presStyleLbl="alignNode1" presStyleIdx="34" presStyleCnt="35"/>
      <dgm:spPr/>
    </dgm:pt>
  </dgm:ptLst>
  <dgm:cxnLst>
    <dgm:cxn modelId="{74F4BF19-268C-442D-83DA-52BE704FEA37}" srcId="{EF918A32-6C7C-4EBC-AE95-58D2F1CD64C4}" destId="{5B40513D-83A0-4FFB-A926-60D9906B0EB7}" srcOrd="3" destOrd="0" parTransId="{08EAB66D-573D-434E-99E0-EF29EDDD745C}" sibTransId="{58124E79-BFC9-47C6-AC54-CD24F9FFFDFE}"/>
    <dgm:cxn modelId="{D931F133-CAF2-4C3C-86E0-CCB3D647CD46}" srcId="{EF918A32-6C7C-4EBC-AE95-58D2F1CD64C4}" destId="{26950180-F6E2-4226-95D9-0FB6517CD6DF}" srcOrd="0" destOrd="0" parTransId="{825B6532-20D8-4AAD-81D3-7CC87F50CAFF}" sibTransId="{B8D65512-AE52-41A8-B37D-AF55460F67B5}"/>
    <dgm:cxn modelId="{BA3AE35D-E759-4558-96A7-9CB8C5E50B5B}" srcId="{EF918A32-6C7C-4EBC-AE95-58D2F1CD64C4}" destId="{5BE6E4B9-BBC8-42A5-A6E2-ADB6A3559F3A}" srcOrd="2" destOrd="0" parTransId="{89FB2FFF-5F7B-47DD-920C-DE0D943EDCED}" sibTransId="{5F0D743F-7D80-4A41-8FC7-B0443ADAA189}"/>
    <dgm:cxn modelId="{E37E0051-4FFB-4D97-AE25-F2AA2E4A6A0B}" type="presOf" srcId="{82EAEB7A-03B3-49DF-A369-11632FC6EB37}" destId="{3E4275FC-1384-4075-B216-3BA1F1292332}" srcOrd="0" destOrd="0" presId="urn:microsoft.com/office/officeart/2008/layout/VerticalAccentList"/>
    <dgm:cxn modelId="{B9BA1071-B006-4A25-9032-6A59C841DDE5}" type="presOf" srcId="{5B40513D-83A0-4FFB-A926-60D9906B0EB7}" destId="{96BCEE1B-73F1-4695-9635-427E996A92F1}" srcOrd="0" destOrd="0" presId="urn:microsoft.com/office/officeart/2008/layout/VerticalAccentList"/>
    <dgm:cxn modelId="{8DB6FA58-A0EB-4DB3-8017-1E686DAB02EE}" type="presOf" srcId="{26950180-F6E2-4226-95D9-0FB6517CD6DF}" destId="{5A21C1CF-F6A2-4C89-AEAF-69B8E10608B1}" srcOrd="0" destOrd="0" presId="urn:microsoft.com/office/officeart/2008/layout/VerticalAccentList"/>
    <dgm:cxn modelId="{574C0B89-13CE-4825-AE74-0E2D81DA208D}" srcId="{EF918A32-6C7C-4EBC-AE95-58D2F1CD64C4}" destId="{82EAEB7A-03B3-49DF-A369-11632FC6EB37}" srcOrd="4" destOrd="0" parTransId="{4B1E0D66-00FC-4DD9-838D-EE0392A8C11F}" sibTransId="{EB5941B9-6C2D-42DD-BA92-DACC13F0DD45}"/>
    <dgm:cxn modelId="{CBAC7093-4220-4704-9668-A262B7D49968}" srcId="{EF918A32-6C7C-4EBC-AE95-58D2F1CD64C4}" destId="{B62265AA-D47B-4296-83C3-A9BBA001716F}" srcOrd="1" destOrd="0" parTransId="{E7ADB646-1FDC-465A-9DA2-993CE7C1FB3C}" sibTransId="{3165AAF0-80FD-4019-B9C6-E68AAD1C16DC}"/>
    <dgm:cxn modelId="{4BC89E9C-9BE9-4B70-86A1-306A545A0779}" type="presOf" srcId="{B62265AA-D47B-4296-83C3-A9BBA001716F}" destId="{C221600C-A053-4CDB-8D6E-FE13AFC489E2}" srcOrd="0" destOrd="0" presId="urn:microsoft.com/office/officeart/2008/layout/VerticalAccentList"/>
    <dgm:cxn modelId="{EDB125A6-8DB7-4648-A30E-B14864AC5943}" type="presOf" srcId="{EF918A32-6C7C-4EBC-AE95-58D2F1CD64C4}" destId="{D4B60F9F-421F-42F8-BA1B-5B920CB8C356}" srcOrd="0" destOrd="0" presId="urn:microsoft.com/office/officeart/2008/layout/VerticalAccentList"/>
    <dgm:cxn modelId="{A975BDE8-C0F6-4032-856C-4DA0F271FF18}" type="presOf" srcId="{5BE6E4B9-BBC8-42A5-A6E2-ADB6A3559F3A}" destId="{0F59BB81-5283-4223-89C2-C30792851971}" srcOrd="0" destOrd="0" presId="urn:microsoft.com/office/officeart/2008/layout/VerticalAccentList"/>
    <dgm:cxn modelId="{975218B6-D773-4223-992A-E93EFCF215AE}" type="presParOf" srcId="{D4B60F9F-421F-42F8-BA1B-5B920CB8C356}" destId="{A880F89A-AE6E-4890-9567-2958A82B9519}" srcOrd="0" destOrd="0" presId="urn:microsoft.com/office/officeart/2008/layout/VerticalAccentList"/>
    <dgm:cxn modelId="{019FD315-B798-4F89-9A91-58D84AF5F930}" type="presParOf" srcId="{A880F89A-AE6E-4890-9567-2958A82B9519}" destId="{5A21C1CF-F6A2-4C89-AEAF-69B8E10608B1}" srcOrd="0" destOrd="0" presId="urn:microsoft.com/office/officeart/2008/layout/VerticalAccentList"/>
    <dgm:cxn modelId="{7CADB272-C983-4F4E-8995-98CBF42DA38D}" type="presParOf" srcId="{D4B60F9F-421F-42F8-BA1B-5B920CB8C356}" destId="{216817AC-0FC5-4A6F-B0D4-3C23E03A5A6B}" srcOrd="1" destOrd="0" presId="urn:microsoft.com/office/officeart/2008/layout/VerticalAccentList"/>
    <dgm:cxn modelId="{B1151F37-E80C-41D1-A23C-5EBABA913491}" type="presParOf" srcId="{216817AC-0FC5-4A6F-B0D4-3C23E03A5A6B}" destId="{DB0D067A-0ABA-436F-AD7C-33E3C1A15DA4}" srcOrd="0" destOrd="0" presId="urn:microsoft.com/office/officeart/2008/layout/VerticalAccentList"/>
    <dgm:cxn modelId="{677ABEEE-FF0F-4A8A-B9E5-225C1840F5BA}" type="presParOf" srcId="{216817AC-0FC5-4A6F-B0D4-3C23E03A5A6B}" destId="{109055E6-A3D2-48D5-83A3-48469DF69D41}" srcOrd="1" destOrd="0" presId="urn:microsoft.com/office/officeart/2008/layout/VerticalAccentList"/>
    <dgm:cxn modelId="{9B4FBD9C-735B-4D5A-B845-114EAD2BCFD4}" type="presParOf" srcId="{216817AC-0FC5-4A6F-B0D4-3C23E03A5A6B}" destId="{15881273-2C58-4A7E-A380-0E7C36BDE7C2}" srcOrd="2" destOrd="0" presId="urn:microsoft.com/office/officeart/2008/layout/VerticalAccentList"/>
    <dgm:cxn modelId="{2D40A302-5212-46D3-92DA-AB6410BA7EA3}" type="presParOf" srcId="{216817AC-0FC5-4A6F-B0D4-3C23E03A5A6B}" destId="{79FAC5F3-91CB-4A99-B868-E84121A3CE31}" srcOrd="3" destOrd="0" presId="urn:microsoft.com/office/officeart/2008/layout/VerticalAccentList"/>
    <dgm:cxn modelId="{4FB62487-46D8-4BB0-8206-8E6AC47F0026}" type="presParOf" srcId="{216817AC-0FC5-4A6F-B0D4-3C23E03A5A6B}" destId="{D584D467-A8D3-4867-A922-DFFCB9C88B1D}" srcOrd="4" destOrd="0" presId="urn:microsoft.com/office/officeart/2008/layout/VerticalAccentList"/>
    <dgm:cxn modelId="{CA5FC108-EBB8-4CEC-ACF7-0B157006FAF3}" type="presParOf" srcId="{216817AC-0FC5-4A6F-B0D4-3C23E03A5A6B}" destId="{E86CF42F-D847-4D9B-8BAA-EF40CBC748E4}" srcOrd="5" destOrd="0" presId="urn:microsoft.com/office/officeart/2008/layout/VerticalAccentList"/>
    <dgm:cxn modelId="{13AAA1DB-25B4-4ED2-9AB3-99227F60760A}" type="presParOf" srcId="{216817AC-0FC5-4A6F-B0D4-3C23E03A5A6B}" destId="{6E40DE67-7108-4DA9-8A84-4EB023EE0A6F}" srcOrd="6" destOrd="0" presId="urn:microsoft.com/office/officeart/2008/layout/VerticalAccentList"/>
    <dgm:cxn modelId="{ABA823EE-D07F-40C2-9148-D63CADAFA4AC}" type="presParOf" srcId="{D4B60F9F-421F-42F8-BA1B-5B920CB8C356}" destId="{E6C87061-AD6B-4650-B541-8094FD00247D}" srcOrd="2" destOrd="0" presId="urn:microsoft.com/office/officeart/2008/layout/VerticalAccentList"/>
    <dgm:cxn modelId="{71DED431-1F21-40F6-B192-6F6206B0F067}" type="presParOf" srcId="{D4B60F9F-421F-42F8-BA1B-5B920CB8C356}" destId="{A3AF80F2-2D73-4B3D-80C1-B59A1D563508}" srcOrd="3" destOrd="0" presId="urn:microsoft.com/office/officeart/2008/layout/VerticalAccentList"/>
    <dgm:cxn modelId="{5F3909F9-33CA-4537-999D-5C7E9F10B0DD}" type="presParOf" srcId="{A3AF80F2-2D73-4B3D-80C1-B59A1D563508}" destId="{C221600C-A053-4CDB-8D6E-FE13AFC489E2}" srcOrd="0" destOrd="0" presId="urn:microsoft.com/office/officeart/2008/layout/VerticalAccentList"/>
    <dgm:cxn modelId="{9FFEB741-AC14-4E3C-AA35-CC40CCEFFB40}" type="presParOf" srcId="{D4B60F9F-421F-42F8-BA1B-5B920CB8C356}" destId="{220F92A1-AA58-4595-BAC1-7164308453AA}" srcOrd="4" destOrd="0" presId="urn:microsoft.com/office/officeart/2008/layout/VerticalAccentList"/>
    <dgm:cxn modelId="{090E8FE2-1D44-4657-9233-3E2DCE1DBF46}" type="presParOf" srcId="{220F92A1-AA58-4595-BAC1-7164308453AA}" destId="{36D48058-D098-4879-AB83-BB0B073C1C10}" srcOrd="0" destOrd="0" presId="urn:microsoft.com/office/officeart/2008/layout/VerticalAccentList"/>
    <dgm:cxn modelId="{B211A582-5F99-4F19-AE59-455931331A95}" type="presParOf" srcId="{220F92A1-AA58-4595-BAC1-7164308453AA}" destId="{C42D6392-BCE6-4373-9702-B4D9B3E8C86E}" srcOrd="1" destOrd="0" presId="urn:microsoft.com/office/officeart/2008/layout/VerticalAccentList"/>
    <dgm:cxn modelId="{053088C6-5A88-48E8-A242-250202357490}" type="presParOf" srcId="{220F92A1-AA58-4595-BAC1-7164308453AA}" destId="{B9516F86-9410-4475-B7D8-F6F221EB2D90}" srcOrd="2" destOrd="0" presId="urn:microsoft.com/office/officeart/2008/layout/VerticalAccentList"/>
    <dgm:cxn modelId="{86D881E8-BC94-43A3-9250-46CC712D6D96}" type="presParOf" srcId="{220F92A1-AA58-4595-BAC1-7164308453AA}" destId="{73DBB89F-EFBC-466F-8176-9F7D889279C9}" srcOrd="3" destOrd="0" presId="urn:microsoft.com/office/officeart/2008/layout/VerticalAccentList"/>
    <dgm:cxn modelId="{D3D93C12-A22C-41B7-AF29-873CE8251FAE}" type="presParOf" srcId="{220F92A1-AA58-4595-BAC1-7164308453AA}" destId="{F93D998A-04AF-4169-91F7-B90EAC7FAFBA}" srcOrd="4" destOrd="0" presId="urn:microsoft.com/office/officeart/2008/layout/VerticalAccentList"/>
    <dgm:cxn modelId="{EFCBC9CC-783C-487E-B87C-DD65691D5EDE}" type="presParOf" srcId="{220F92A1-AA58-4595-BAC1-7164308453AA}" destId="{42C57D28-A5EB-461B-9A1A-388E16CA2F12}" srcOrd="5" destOrd="0" presId="urn:microsoft.com/office/officeart/2008/layout/VerticalAccentList"/>
    <dgm:cxn modelId="{36F19221-E1F8-4E39-ADA4-63F0466CCA13}" type="presParOf" srcId="{220F92A1-AA58-4595-BAC1-7164308453AA}" destId="{0AA8E789-2484-4ABD-82D6-D5349DC0FE0C}" srcOrd="6" destOrd="0" presId="urn:microsoft.com/office/officeart/2008/layout/VerticalAccentList"/>
    <dgm:cxn modelId="{5CE064C9-2E7A-43EA-88FA-45F5B86D4192}" type="presParOf" srcId="{D4B60F9F-421F-42F8-BA1B-5B920CB8C356}" destId="{732726C5-CBA1-4B3E-A7BE-7F0D0585943C}" srcOrd="5" destOrd="0" presId="urn:microsoft.com/office/officeart/2008/layout/VerticalAccentList"/>
    <dgm:cxn modelId="{4C2D3398-E683-4F61-845D-97014B5EB81A}" type="presParOf" srcId="{D4B60F9F-421F-42F8-BA1B-5B920CB8C356}" destId="{1FF0918A-8081-4F98-8787-5466930372F7}" srcOrd="6" destOrd="0" presId="urn:microsoft.com/office/officeart/2008/layout/VerticalAccentList"/>
    <dgm:cxn modelId="{5E97FDB1-6EF9-41BC-8E56-77BD447541D9}" type="presParOf" srcId="{1FF0918A-8081-4F98-8787-5466930372F7}" destId="{0F59BB81-5283-4223-89C2-C30792851971}" srcOrd="0" destOrd="0" presId="urn:microsoft.com/office/officeart/2008/layout/VerticalAccentList"/>
    <dgm:cxn modelId="{554FDB37-A9D3-4A3E-9382-68E6328362B1}" type="presParOf" srcId="{D4B60F9F-421F-42F8-BA1B-5B920CB8C356}" destId="{CAF2A533-5443-44D3-9EE5-5B6659F1AE2B}" srcOrd="7" destOrd="0" presId="urn:microsoft.com/office/officeart/2008/layout/VerticalAccentList"/>
    <dgm:cxn modelId="{06661181-8BB1-4E6A-A0A8-F1775829B0AB}" type="presParOf" srcId="{CAF2A533-5443-44D3-9EE5-5B6659F1AE2B}" destId="{29381DB3-D473-486C-A4DC-B84E434F69E0}" srcOrd="0" destOrd="0" presId="urn:microsoft.com/office/officeart/2008/layout/VerticalAccentList"/>
    <dgm:cxn modelId="{915DCEBB-7BE6-4A62-B685-0AAC58E7D62E}" type="presParOf" srcId="{CAF2A533-5443-44D3-9EE5-5B6659F1AE2B}" destId="{A63530E4-5233-4D48-9DCE-46B9C0C71053}" srcOrd="1" destOrd="0" presId="urn:microsoft.com/office/officeart/2008/layout/VerticalAccentList"/>
    <dgm:cxn modelId="{9E5F644A-77A8-4C8C-8D23-7732528271FD}" type="presParOf" srcId="{CAF2A533-5443-44D3-9EE5-5B6659F1AE2B}" destId="{B8129458-4E80-46BE-A951-6F628E87923A}" srcOrd="2" destOrd="0" presId="urn:microsoft.com/office/officeart/2008/layout/VerticalAccentList"/>
    <dgm:cxn modelId="{A8F71854-F557-48A5-AA79-F0C7F18B32A6}" type="presParOf" srcId="{CAF2A533-5443-44D3-9EE5-5B6659F1AE2B}" destId="{10EF1CD6-2970-455A-9F60-9A53F9F9DEA3}" srcOrd="3" destOrd="0" presId="urn:microsoft.com/office/officeart/2008/layout/VerticalAccentList"/>
    <dgm:cxn modelId="{205A43F2-2E88-49DD-AF8E-E64BC3D0D3D4}" type="presParOf" srcId="{CAF2A533-5443-44D3-9EE5-5B6659F1AE2B}" destId="{8B478D37-5DBA-4A5B-9D27-142FC4CF8B44}" srcOrd="4" destOrd="0" presId="urn:microsoft.com/office/officeart/2008/layout/VerticalAccentList"/>
    <dgm:cxn modelId="{4B07532C-428F-45BD-9A9D-EDE6BED1DD84}" type="presParOf" srcId="{CAF2A533-5443-44D3-9EE5-5B6659F1AE2B}" destId="{CE27FC29-50EA-4A23-B5C7-7A771E31F770}" srcOrd="5" destOrd="0" presId="urn:microsoft.com/office/officeart/2008/layout/VerticalAccentList"/>
    <dgm:cxn modelId="{FEE91A1C-F8A6-407A-BCBA-EFC858DB9EF0}" type="presParOf" srcId="{CAF2A533-5443-44D3-9EE5-5B6659F1AE2B}" destId="{8A265AFA-DCFE-4B41-9070-CD71BADE9E65}" srcOrd="6" destOrd="0" presId="urn:microsoft.com/office/officeart/2008/layout/VerticalAccentList"/>
    <dgm:cxn modelId="{D5B62E76-770E-44D6-9606-52536BCF0B49}" type="presParOf" srcId="{D4B60F9F-421F-42F8-BA1B-5B920CB8C356}" destId="{F13198C6-4532-4595-95A0-10316CCC9356}" srcOrd="8" destOrd="0" presId="urn:microsoft.com/office/officeart/2008/layout/VerticalAccentList"/>
    <dgm:cxn modelId="{E185A596-45C2-4EF4-B528-D8140390459A}" type="presParOf" srcId="{D4B60F9F-421F-42F8-BA1B-5B920CB8C356}" destId="{A00BA160-A063-4E11-9507-9101A85FAC20}" srcOrd="9" destOrd="0" presId="urn:microsoft.com/office/officeart/2008/layout/VerticalAccentList"/>
    <dgm:cxn modelId="{717C02D7-AD38-4B64-AFF9-AA8A7BC2E704}" type="presParOf" srcId="{A00BA160-A063-4E11-9507-9101A85FAC20}" destId="{96BCEE1B-73F1-4695-9635-427E996A92F1}" srcOrd="0" destOrd="0" presId="urn:microsoft.com/office/officeart/2008/layout/VerticalAccentList"/>
    <dgm:cxn modelId="{B85550F9-7BA9-4BDF-B903-205AE2787067}" type="presParOf" srcId="{D4B60F9F-421F-42F8-BA1B-5B920CB8C356}" destId="{AF498EFD-6217-43B2-A2E4-0B0644E3FB6C}" srcOrd="10" destOrd="0" presId="urn:microsoft.com/office/officeart/2008/layout/VerticalAccentList"/>
    <dgm:cxn modelId="{B440A2B2-CCC3-4FC7-8C7D-A1B8973756FB}" type="presParOf" srcId="{AF498EFD-6217-43B2-A2E4-0B0644E3FB6C}" destId="{36094096-0A02-4AB6-AA5B-E8021F2B9822}" srcOrd="0" destOrd="0" presId="urn:microsoft.com/office/officeart/2008/layout/VerticalAccentList"/>
    <dgm:cxn modelId="{98AA1F23-1297-46A5-96A6-477F98FB757D}" type="presParOf" srcId="{AF498EFD-6217-43B2-A2E4-0B0644E3FB6C}" destId="{90CBF544-137D-4ABB-BC2F-05CFE5BCF86B}" srcOrd="1" destOrd="0" presId="urn:microsoft.com/office/officeart/2008/layout/VerticalAccentList"/>
    <dgm:cxn modelId="{5F81F455-760A-4BA2-BF01-FE88563B6002}" type="presParOf" srcId="{AF498EFD-6217-43B2-A2E4-0B0644E3FB6C}" destId="{0ACD93F5-90B4-49D0-8F3D-CB81291FFB8D}" srcOrd="2" destOrd="0" presId="urn:microsoft.com/office/officeart/2008/layout/VerticalAccentList"/>
    <dgm:cxn modelId="{243B727E-CF49-46CC-8487-D88964A6F548}" type="presParOf" srcId="{AF498EFD-6217-43B2-A2E4-0B0644E3FB6C}" destId="{1494DC7E-8AAC-43DC-8E79-AE69451E0310}" srcOrd="3" destOrd="0" presId="urn:microsoft.com/office/officeart/2008/layout/VerticalAccentList"/>
    <dgm:cxn modelId="{140E146B-5370-4087-8492-25DAA10EC9DE}" type="presParOf" srcId="{AF498EFD-6217-43B2-A2E4-0B0644E3FB6C}" destId="{13341105-2916-4FB0-A653-689F86F49EC3}" srcOrd="4" destOrd="0" presId="urn:microsoft.com/office/officeart/2008/layout/VerticalAccentList"/>
    <dgm:cxn modelId="{136A8ABB-6013-4AEC-813E-9D9446EF9F59}" type="presParOf" srcId="{AF498EFD-6217-43B2-A2E4-0B0644E3FB6C}" destId="{B5C6128F-E897-4E78-94B7-697EF654C71E}" srcOrd="5" destOrd="0" presId="urn:microsoft.com/office/officeart/2008/layout/VerticalAccentList"/>
    <dgm:cxn modelId="{EB94A9D2-57A3-444E-A151-11D542BB08C8}" type="presParOf" srcId="{AF498EFD-6217-43B2-A2E4-0B0644E3FB6C}" destId="{A9B9F32E-0DE6-4F18-A179-AB1916CC5D4E}" srcOrd="6" destOrd="0" presId="urn:microsoft.com/office/officeart/2008/layout/VerticalAccentList"/>
    <dgm:cxn modelId="{1FE16286-AE8E-45C3-A0EB-59BF2C3D49BE}" type="presParOf" srcId="{D4B60F9F-421F-42F8-BA1B-5B920CB8C356}" destId="{286C9D28-B87A-4E97-8128-409F92512A6C}" srcOrd="11" destOrd="0" presId="urn:microsoft.com/office/officeart/2008/layout/VerticalAccentList"/>
    <dgm:cxn modelId="{15B0A25E-0AD2-4776-A48D-84587CF5C826}" type="presParOf" srcId="{D4B60F9F-421F-42F8-BA1B-5B920CB8C356}" destId="{B7668021-9E9A-4F9C-BAED-2A9F5028891D}" srcOrd="12" destOrd="0" presId="urn:microsoft.com/office/officeart/2008/layout/VerticalAccentList"/>
    <dgm:cxn modelId="{B8DC5378-E0A2-422C-9482-0E36597FB3BE}" type="presParOf" srcId="{B7668021-9E9A-4F9C-BAED-2A9F5028891D}" destId="{3E4275FC-1384-4075-B216-3BA1F1292332}" srcOrd="0" destOrd="0" presId="urn:microsoft.com/office/officeart/2008/layout/VerticalAccentList"/>
    <dgm:cxn modelId="{AE903312-6C4C-4B77-B06D-B9F0D2C7E850}" type="presParOf" srcId="{D4B60F9F-421F-42F8-BA1B-5B920CB8C356}" destId="{8651D5C3-8E85-495B-84B5-CACE65278AF1}" srcOrd="13" destOrd="0" presId="urn:microsoft.com/office/officeart/2008/layout/VerticalAccentList"/>
    <dgm:cxn modelId="{00866B92-4B2F-4428-8A76-C8BDF9F647B7}" type="presParOf" srcId="{8651D5C3-8E85-495B-84B5-CACE65278AF1}" destId="{3C98275F-9B39-4C77-A972-7FB91AE95322}" srcOrd="0" destOrd="0" presId="urn:microsoft.com/office/officeart/2008/layout/VerticalAccentList"/>
    <dgm:cxn modelId="{31FCEFB5-AA34-4E4D-859C-720791D0E50F}" type="presParOf" srcId="{8651D5C3-8E85-495B-84B5-CACE65278AF1}" destId="{DC32E0C7-45B4-46B3-AC52-3A222D504191}" srcOrd="1" destOrd="0" presId="urn:microsoft.com/office/officeart/2008/layout/VerticalAccentList"/>
    <dgm:cxn modelId="{B6CE71E4-DA23-4E40-9013-82056B5B7C7B}" type="presParOf" srcId="{8651D5C3-8E85-495B-84B5-CACE65278AF1}" destId="{BE20D0B7-4747-4D40-B766-A5CEAF68012A}" srcOrd="2" destOrd="0" presId="urn:microsoft.com/office/officeart/2008/layout/VerticalAccentList"/>
    <dgm:cxn modelId="{C7B26971-BF7B-48F9-95D1-E0416D31D1FE}" type="presParOf" srcId="{8651D5C3-8E85-495B-84B5-CACE65278AF1}" destId="{FC2B5457-03EC-4E1D-8854-AEF7C10F5A82}" srcOrd="3" destOrd="0" presId="urn:microsoft.com/office/officeart/2008/layout/VerticalAccentList"/>
    <dgm:cxn modelId="{F6175E1F-F150-4054-96C5-7F831AA3D5CA}" type="presParOf" srcId="{8651D5C3-8E85-495B-84B5-CACE65278AF1}" destId="{60377111-4133-480A-A2ED-44195FF0C547}" srcOrd="4" destOrd="0" presId="urn:microsoft.com/office/officeart/2008/layout/VerticalAccentList"/>
    <dgm:cxn modelId="{6582D832-C595-4A95-BC2A-18A9136067FE}" type="presParOf" srcId="{8651D5C3-8E85-495B-84B5-CACE65278AF1}" destId="{527C0017-2073-49D3-8AFA-78F8D6C4170C}" srcOrd="5" destOrd="0" presId="urn:microsoft.com/office/officeart/2008/layout/VerticalAccentList"/>
    <dgm:cxn modelId="{02C56151-BFB7-4525-B092-512589DA6903}" type="presParOf" srcId="{8651D5C3-8E85-495B-84B5-CACE65278AF1}" destId="{B4A65F6B-47B8-46B0-87B1-087115930631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918A32-6C7C-4EBC-AE95-58D2F1CD64C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950180-F6E2-4226-95D9-0FB6517CD6DF}">
      <dgm:prSet/>
      <dgm:spPr/>
      <dgm:t>
        <a:bodyPr/>
        <a:lstStyle/>
        <a:p>
          <a:pPr rtl="0"/>
          <a:r>
            <a:rPr lang="en-US" b="0" i="0" dirty="0"/>
            <a:t>Data Preparation</a:t>
          </a:r>
          <a:endParaRPr lang="en-US" dirty="0"/>
        </a:p>
      </dgm:t>
    </dgm:pt>
    <dgm:pt modelId="{825B6532-20D8-4AAD-81D3-7CC87F50CAFF}" type="parTrans" cxnId="{D931F133-CAF2-4C3C-86E0-CCB3D647CD46}">
      <dgm:prSet/>
      <dgm:spPr/>
      <dgm:t>
        <a:bodyPr/>
        <a:lstStyle/>
        <a:p>
          <a:endParaRPr lang="en-US"/>
        </a:p>
      </dgm:t>
    </dgm:pt>
    <dgm:pt modelId="{B8D65512-AE52-41A8-B37D-AF55460F67B5}" type="sibTrans" cxnId="{D931F133-CAF2-4C3C-86E0-CCB3D647CD46}">
      <dgm:prSet/>
      <dgm:spPr/>
      <dgm:t>
        <a:bodyPr/>
        <a:lstStyle/>
        <a:p>
          <a:endParaRPr lang="en-US"/>
        </a:p>
      </dgm:t>
    </dgm:pt>
    <dgm:pt modelId="{B62265AA-D47B-4296-83C3-A9BBA001716F}">
      <dgm:prSet/>
      <dgm:spPr/>
      <dgm:t>
        <a:bodyPr/>
        <a:lstStyle/>
        <a:p>
          <a:pPr rtl="0"/>
          <a:r>
            <a:rPr lang="en-US" b="0" i="0"/>
            <a:t>Data Insights</a:t>
          </a:r>
          <a:endParaRPr lang="en-US"/>
        </a:p>
      </dgm:t>
    </dgm:pt>
    <dgm:pt modelId="{E7ADB646-1FDC-465A-9DA2-993CE7C1FB3C}" type="parTrans" cxnId="{CBAC7093-4220-4704-9668-A262B7D49968}">
      <dgm:prSet/>
      <dgm:spPr/>
      <dgm:t>
        <a:bodyPr/>
        <a:lstStyle/>
        <a:p>
          <a:endParaRPr lang="en-US"/>
        </a:p>
      </dgm:t>
    </dgm:pt>
    <dgm:pt modelId="{3165AAF0-80FD-4019-B9C6-E68AAD1C16DC}" type="sibTrans" cxnId="{CBAC7093-4220-4704-9668-A262B7D49968}">
      <dgm:prSet/>
      <dgm:spPr/>
      <dgm:t>
        <a:bodyPr/>
        <a:lstStyle/>
        <a:p>
          <a:endParaRPr lang="en-US"/>
        </a:p>
      </dgm:t>
    </dgm:pt>
    <dgm:pt modelId="{5BE6E4B9-BBC8-42A5-A6E2-ADB6A3559F3A}">
      <dgm:prSet/>
      <dgm:spPr/>
      <dgm:t>
        <a:bodyPr/>
        <a:lstStyle/>
        <a:p>
          <a:pPr rtl="0"/>
          <a:r>
            <a:rPr lang="en-US" b="0" i="0" dirty="0"/>
            <a:t>Implement k-Nearest Neighbors</a:t>
          </a:r>
          <a:endParaRPr lang="en-US" dirty="0"/>
        </a:p>
      </dgm:t>
    </dgm:pt>
    <dgm:pt modelId="{89FB2FFF-5F7B-47DD-920C-DE0D943EDCED}" type="parTrans" cxnId="{BA3AE35D-E759-4558-96A7-9CB8C5E50B5B}">
      <dgm:prSet/>
      <dgm:spPr/>
      <dgm:t>
        <a:bodyPr/>
        <a:lstStyle/>
        <a:p>
          <a:endParaRPr lang="en-US"/>
        </a:p>
      </dgm:t>
    </dgm:pt>
    <dgm:pt modelId="{5F0D743F-7D80-4A41-8FC7-B0443ADAA189}" type="sibTrans" cxnId="{BA3AE35D-E759-4558-96A7-9CB8C5E50B5B}">
      <dgm:prSet/>
      <dgm:spPr/>
      <dgm:t>
        <a:bodyPr/>
        <a:lstStyle/>
        <a:p>
          <a:endParaRPr lang="en-US"/>
        </a:p>
      </dgm:t>
    </dgm:pt>
    <dgm:pt modelId="{5B40513D-83A0-4FFB-A926-60D9906B0EB7}">
      <dgm:prSet/>
      <dgm:spPr/>
      <dgm:t>
        <a:bodyPr/>
        <a:lstStyle/>
        <a:p>
          <a:pPr rtl="0"/>
          <a:r>
            <a:rPr lang="en-US" b="0" i="0" dirty="0"/>
            <a:t>Build the Recommendation Engine</a:t>
          </a:r>
          <a:endParaRPr lang="en-US" dirty="0"/>
        </a:p>
      </dgm:t>
    </dgm:pt>
    <dgm:pt modelId="{08EAB66D-573D-434E-99E0-EF29EDDD745C}" type="parTrans" cxnId="{74F4BF19-268C-442D-83DA-52BE704FEA37}">
      <dgm:prSet/>
      <dgm:spPr/>
      <dgm:t>
        <a:bodyPr/>
        <a:lstStyle/>
        <a:p>
          <a:endParaRPr lang="en-US"/>
        </a:p>
      </dgm:t>
    </dgm:pt>
    <dgm:pt modelId="{58124E79-BFC9-47C6-AC54-CD24F9FFFDFE}" type="sibTrans" cxnId="{74F4BF19-268C-442D-83DA-52BE704FEA37}">
      <dgm:prSet/>
      <dgm:spPr/>
      <dgm:t>
        <a:bodyPr/>
        <a:lstStyle/>
        <a:p>
          <a:endParaRPr lang="en-US"/>
        </a:p>
      </dgm:t>
    </dgm:pt>
    <dgm:pt modelId="{82EAEB7A-03B3-49DF-A369-11632FC6EB37}">
      <dgm:prSet/>
      <dgm:spPr/>
      <dgm:t>
        <a:bodyPr/>
        <a:lstStyle/>
        <a:p>
          <a:pPr rtl="0"/>
          <a:r>
            <a:rPr lang="en-US" b="0" i="0" dirty="0"/>
            <a:t>Test Recommender System</a:t>
          </a:r>
          <a:endParaRPr lang="en-US" dirty="0"/>
        </a:p>
      </dgm:t>
    </dgm:pt>
    <dgm:pt modelId="{4B1E0D66-00FC-4DD9-838D-EE0392A8C11F}" type="parTrans" cxnId="{574C0B89-13CE-4825-AE74-0E2D81DA208D}">
      <dgm:prSet/>
      <dgm:spPr/>
      <dgm:t>
        <a:bodyPr/>
        <a:lstStyle/>
        <a:p>
          <a:endParaRPr lang="en-US"/>
        </a:p>
      </dgm:t>
    </dgm:pt>
    <dgm:pt modelId="{EB5941B9-6C2D-42DD-BA92-DACC13F0DD45}" type="sibTrans" cxnId="{574C0B89-13CE-4825-AE74-0E2D81DA208D}">
      <dgm:prSet/>
      <dgm:spPr/>
      <dgm:t>
        <a:bodyPr/>
        <a:lstStyle/>
        <a:p>
          <a:endParaRPr lang="en-US"/>
        </a:p>
      </dgm:t>
    </dgm:pt>
    <dgm:pt modelId="{D4B60F9F-421F-42F8-BA1B-5B920CB8C356}" type="pres">
      <dgm:prSet presAssocID="{EF918A32-6C7C-4EBC-AE95-58D2F1CD64C4}" presName="Name0" presStyleCnt="0">
        <dgm:presLayoutVars>
          <dgm:chMax/>
          <dgm:chPref/>
          <dgm:dir/>
        </dgm:presLayoutVars>
      </dgm:prSet>
      <dgm:spPr/>
    </dgm:pt>
    <dgm:pt modelId="{A880F89A-AE6E-4890-9567-2958A82B9519}" type="pres">
      <dgm:prSet presAssocID="{26950180-F6E2-4226-95D9-0FB6517CD6DF}" presName="parenttextcomposite" presStyleCnt="0"/>
      <dgm:spPr/>
    </dgm:pt>
    <dgm:pt modelId="{5A21C1CF-F6A2-4C89-AEAF-69B8E10608B1}" type="pres">
      <dgm:prSet presAssocID="{26950180-F6E2-4226-95D9-0FB6517CD6DF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216817AC-0FC5-4A6F-B0D4-3C23E03A5A6B}" type="pres">
      <dgm:prSet presAssocID="{26950180-F6E2-4226-95D9-0FB6517CD6DF}" presName="parallelogramComposite" presStyleCnt="0"/>
      <dgm:spPr/>
    </dgm:pt>
    <dgm:pt modelId="{DB0D067A-0ABA-436F-AD7C-33E3C1A15DA4}" type="pres">
      <dgm:prSet presAssocID="{26950180-F6E2-4226-95D9-0FB6517CD6DF}" presName="parallelogram1" presStyleLbl="alignNode1" presStyleIdx="0" presStyleCnt="35"/>
      <dgm:spPr/>
    </dgm:pt>
    <dgm:pt modelId="{109055E6-A3D2-48D5-83A3-48469DF69D41}" type="pres">
      <dgm:prSet presAssocID="{26950180-F6E2-4226-95D9-0FB6517CD6DF}" presName="parallelogram2" presStyleLbl="alignNode1" presStyleIdx="1" presStyleCnt="35"/>
      <dgm:spPr/>
    </dgm:pt>
    <dgm:pt modelId="{15881273-2C58-4A7E-A380-0E7C36BDE7C2}" type="pres">
      <dgm:prSet presAssocID="{26950180-F6E2-4226-95D9-0FB6517CD6DF}" presName="parallelogram3" presStyleLbl="alignNode1" presStyleIdx="2" presStyleCnt="35"/>
      <dgm:spPr/>
    </dgm:pt>
    <dgm:pt modelId="{79FAC5F3-91CB-4A99-B868-E84121A3CE31}" type="pres">
      <dgm:prSet presAssocID="{26950180-F6E2-4226-95D9-0FB6517CD6DF}" presName="parallelogram4" presStyleLbl="alignNode1" presStyleIdx="3" presStyleCnt="35"/>
      <dgm:spPr/>
    </dgm:pt>
    <dgm:pt modelId="{D584D467-A8D3-4867-A922-DFFCB9C88B1D}" type="pres">
      <dgm:prSet presAssocID="{26950180-F6E2-4226-95D9-0FB6517CD6DF}" presName="parallelogram5" presStyleLbl="alignNode1" presStyleIdx="4" presStyleCnt="35"/>
      <dgm:spPr/>
    </dgm:pt>
    <dgm:pt modelId="{E86CF42F-D847-4D9B-8BAA-EF40CBC748E4}" type="pres">
      <dgm:prSet presAssocID="{26950180-F6E2-4226-95D9-0FB6517CD6DF}" presName="parallelogram6" presStyleLbl="alignNode1" presStyleIdx="5" presStyleCnt="35"/>
      <dgm:spPr/>
    </dgm:pt>
    <dgm:pt modelId="{6E40DE67-7108-4DA9-8A84-4EB023EE0A6F}" type="pres">
      <dgm:prSet presAssocID="{26950180-F6E2-4226-95D9-0FB6517CD6DF}" presName="parallelogram7" presStyleLbl="alignNode1" presStyleIdx="6" presStyleCnt="35"/>
      <dgm:spPr/>
    </dgm:pt>
    <dgm:pt modelId="{E6C87061-AD6B-4650-B541-8094FD00247D}" type="pres">
      <dgm:prSet presAssocID="{B8D65512-AE52-41A8-B37D-AF55460F67B5}" presName="sibTrans" presStyleCnt="0"/>
      <dgm:spPr/>
    </dgm:pt>
    <dgm:pt modelId="{A3AF80F2-2D73-4B3D-80C1-B59A1D563508}" type="pres">
      <dgm:prSet presAssocID="{B62265AA-D47B-4296-83C3-A9BBA001716F}" presName="parenttextcomposite" presStyleCnt="0"/>
      <dgm:spPr/>
    </dgm:pt>
    <dgm:pt modelId="{C221600C-A053-4CDB-8D6E-FE13AFC489E2}" type="pres">
      <dgm:prSet presAssocID="{B62265AA-D47B-4296-83C3-A9BBA001716F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220F92A1-AA58-4595-BAC1-7164308453AA}" type="pres">
      <dgm:prSet presAssocID="{B62265AA-D47B-4296-83C3-A9BBA001716F}" presName="parallelogramComposite" presStyleCnt="0"/>
      <dgm:spPr/>
    </dgm:pt>
    <dgm:pt modelId="{36D48058-D098-4879-AB83-BB0B073C1C10}" type="pres">
      <dgm:prSet presAssocID="{B62265AA-D47B-4296-83C3-A9BBA001716F}" presName="parallelogram1" presStyleLbl="alignNode1" presStyleIdx="7" presStyleCnt="35"/>
      <dgm:spPr/>
    </dgm:pt>
    <dgm:pt modelId="{C42D6392-BCE6-4373-9702-B4D9B3E8C86E}" type="pres">
      <dgm:prSet presAssocID="{B62265AA-D47B-4296-83C3-A9BBA001716F}" presName="parallelogram2" presStyleLbl="alignNode1" presStyleIdx="8" presStyleCnt="35"/>
      <dgm:spPr/>
    </dgm:pt>
    <dgm:pt modelId="{B9516F86-9410-4475-B7D8-F6F221EB2D90}" type="pres">
      <dgm:prSet presAssocID="{B62265AA-D47B-4296-83C3-A9BBA001716F}" presName="parallelogram3" presStyleLbl="alignNode1" presStyleIdx="9" presStyleCnt="35"/>
      <dgm:spPr/>
    </dgm:pt>
    <dgm:pt modelId="{73DBB89F-EFBC-466F-8176-9F7D889279C9}" type="pres">
      <dgm:prSet presAssocID="{B62265AA-D47B-4296-83C3-A9BBA001716F}" presName="parallelogram4" presStyleLbl="alignNode1" presStyleIdx="10" presStyleCnt="35"/>
      <dgm:spPr/>
    </dgm:pt>
    <dgm:pt modelId="{F93D998A-04AF-4169-91F7-B90EAC7FAFBA}" type="pres">
      <dgm:prSet presAssocID="{B62265AA-D47B-4296-83C3-A9BBA001716F}" presName="parallelogram5" presStyleLbl="alignNode1" presStyleIdx="11" presStyleCnt="35"/>
      <dgm:spPr/>
    </dgm:pt>
    <dgm:pt modelId="{42C57D28-A5EB-461B-9A1A-388E16CA2F12}" type="pres">
      <dgm:prSet presAssocID="{B62265AA-D47B-4296-83C3-A9BBA001716F}" presName="parallelogram6" presStyleLbl="alignNode1" presStyleIdx="12" presStyleCnt="35"/>
      <dgm:spPr/>
    </dgm:pt>
    <dgm:pt modelId="{0AA8E789-2484-4ABD-82D6-D5349DC0FE0C}" type="pres">
      <dgm:prSet presAssocID="{B62265AA-D47B-4296-83C3-A9BBA001716F}" presName="parallelogram7" presStyleLbl="alignNode1" presStyleIdx="13" presStyleCnt="35"/>
      <dgm:spPr/>
    </dgm:pt>
    <dgm:pt modelId="{732726C5-CBA1-4B3E-A7BE-7F0D0585943C}" type="pres">
      <dgm:prSet presAssocID="{3165AAF0-80FD-4019-B9C6-E68AAD1C16DC}" presName="sibTrans" presStyleCnt="0"/>
      <dgm:spPr/>
    </dgm:pt>
    <dgm:pt modelId="{1FF0918A-8081-4F98-8787-5466930372F7}" type="pres">
      <dgm:prSet presAssocID="{5BE6E4B9-BBC8-42A5-A6E2-ADB6A3559F3A}" presName="parenttextcomposite" presStyleCnt="0"/>
      <dgm:spPr/>
    </dgm:pt>
    <dgm:pt modelId="{0F59BB81-5283-4223-89C2-C30792851971}" type="pres">
      <dgm:prSet presAssocID="{5BE6E4B9-BBC8-42A5-A6E2-ADB6A3559F3A}" presName="parenttext" presStyleLbl="revTx" presStyleIdx="2" presStyleCnt="5">
        <dgm:presLayoutVars>
          <dgm:chMax/>
          <dgm:chPref val="2"/>
          <dgm:bulletEnabled val="1"/>
        </dgm:presLayoutVars>
      </dgm:prSet>
      <dgm:spPr/>
    </dgm:pt>
    <dgm:pt modelId="{CAF2A533-5443-44D3-9EE5-5B6659F1AE2B}" type="pres">
      <dgm:prSet presAssocID="{5BE6E4B9-BBC8-42A5-A6E2-ADB6A3559F3A}" presName="parallelogramComposite" presStyleCnt="0"/>
      <dgm:spPr/>
    </dgm:pt>
    <dgm:pt modelId="{29381DB3-D473-486C-A4DC-B84E434F69E0}" type="pres">
      <dgm:prSet presAssocID="{5BE6E4B9-BBC8-42A5-A6E2-ADB6A3559F3A}" presName="parallelogram1" presStyleLbl="alignNode1" presStyleIdx="14" presStyleCnt="35"/>
      <dgm:spPr/>
    </dgm:pt>
    <dgm:pt modelId="{A63530E4-5233-4D48-9DCE-46B9C0C71053}" type="pres">
      <dgm:prSet presAssocID="{5BE6E4B9-BBC8-42A5-A6E2-ADB6A3559F3A}" presName="parallelogram2" presStyleLbl="alignNode1" presStyleIdx="15" presStyleCnt="35"/>
      <dgm:spPr/>
    </dgm:pt>
    <dgm:pt modelId="{B8129458-4E80-46BE-A951-6F628E87923A}" type="pres">
      <dgm:prSet presAssocID="{5BE6E4B9-BBC8-42A5-A6E2-ADB6A3559F3A}" presName="parallelogram3" presStyleLbl="alignNode1" presStyleIdx="16" presStyleCnt="35"/>
      <dgm:spPr/>
    </dgm:pt>
    <dgm:pt modelId="{10EF1CD6-2970-455A-9F60-9A53F9F9DEA3}" type="pres">
      <dgm:prSet presAssocID="{5BE6E4B9-BBC8-42A5-A6E2-ADB6A3559F3A}" presName="parallelogram4" presStyleLbl="alignNode1" presStyleIdx="17" presStyleCnt="35"/>
      <dgm:spPr/>
    </dgm:pt>
    <dgm:pt modelId="{8B478D37-5DBA-4A5B-9D27-142FC4CF8B44}" type="pres">
      <dgm:prSet presAssocID="{5BE6E4B9-BBC8-42A5-A6E2-ADB6A3559F3A}" presName="parallelogram5" presStyleLbl="alignNode1" presStyleIdx="18" presStyleCnt="35"/>
      <dgm:spPr/>
    </dgm:pt>
    <dgm:pt modelId="{CE27FC29-50EA-4A23-B5C7-7A771E31F770}" type="pres">
      <dgm:prSet presAssocID="{5BE6E4B9-BBC8-42A5-A6E2-ADB6A3559F3A}" presName="parallelogram6" presStyleLbl="alignNode1" presStyleIdx="19" presStyleCnt="35"/>
      <dgm:spPr/>
    </dgm:pt>
    <dgm:pt modelId="{8A265AFA-DCFE-4B41-9070-CD71BADE9E65}" type="pres">
      <dgm:prSet presAssocID="{5BE6E4B9-BBC8-42A5-A6E2-ADB6A3559F3A}" presName="parallelogram7" presStyleLbl="alignNode1" presStyleIdx="20" presStyleCnt="35"/>
      <dgm:spPr/>
    </dgm:pt>
    <dgm:pt modelId="{F13198C6-4532-4595-95A0-10316CCC9356}" type="pres">
      <dgm:prSet presAssocID="{5F0D743F-7D80-4A41-8FC7-B0443ADAA189}" presName="sibTrans" presStyleCnt="0"/>
      <dgm:spPr/>
    </dgm:pt>
    <dgm:pt modelId="{A00BA160-A063-4E11-9507-9101A85FAC20}" type="pres">
      <dgm:prSet presAssocID="{5B40513D-83A0-4FFB-A926-60D9906B0EB7}" presName="parenttextcomposite" presStyleCnt="0"/>
      <dgm:spPr/>
    </dgm:pt>
    <dgm:pt modelId="{96BCEE1B-73F1-4695-9635-427E996A92F1}" type="pres">
      <dgm:prSet presAssocID="{5B40513D-83A0-4FFB-A926-60D9906B0EB7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AF498EFD-6217-43B2-A2E4-0B0644E3FB6C}" type="pres">
      <dgm:prSet presAssocID="{5B40513D-83A0-4FFB-A926-60D9906B0EB7}" presName="parallelogramComposite" presStyleCnt="0"/>
      <dgm:spPr/>
    </dgm:pt>
    <dgm:pt modelId="{36094096-0A02-4AB6-AA5B-E8021F2B9822}" type="pres">
      <dgm:prSet presAssocID="{5B40513D-83A0-4FFB-A926-60D9906B0EB7}" presName="parallelogram1" presStyleLbl="alignNode1" presStyleIdx="21" presStyleCnt="35"/>
      <dgm:spPr/>
    </dgm:pt>
    <dgm:pt modelId="{90CBF544-137D-4ABB-BC2F-05CFE5BCF86B}" type="pres">
      <dgm:prSet presAssocID="{5B40513D-83A0-4FFB-A926-60D9906B0EB7}" presName="parallelogram2" presStyleLbl="alignNode1" presStyleIdx="22" presStyleCnt="35"/>
      <dgm:spPr/>
    </dgm:pt>
    <dgm:pt modelId="{0ACD93F5-90B4-49D0-8F3D-CB81291FFB8D}" type="pres">
      <dgm:prSet presAssocID="{5B40513D-83A0-4FFB-A926-60D9906B0EB7}" presName="parallelogram3" presStyleLbl="alignNode1" presStyleIdx="23" presStyleCnt="35"/>
      <dgm:spPr/>
    </dgm:pt>
    <dgm:pt modelId="{1494DC7E-8AAC-43DC-8E79-AE69451E0310}" type="pres">
      <dgm:prSet presAssocID="{5B40513D-83A0-4FFB-A926-60D9906B0EB7}" presName="parallelogram4" presStyleLbl="alignNode1" presStyleIdx="24" presStyleCnt="35"/>
      <dgm:spPr/>
    </dgm:pt>
    <dgm:pt modelId="{13341105-2916-4FB0-A653-689F86F49EC3}" type="pres">
      <dgm:prSet presAssocID="{5B40513D-83A0-4FFB-A926-60D9906B0EB7}" presName="parallelogram5" presStyleLbl="alignNode1" presStyleIdx="25" presStyleCnt="35"/>
      <dgm:spPr/>
    </dgm:pt>
    <dgm:pt modelId="{B5C6128F-E897-4E78-94B7-697EF654C71E}" type="pres">
      <dgm:prSet presAssocID="{5B40513D-83A0-4FFB-A926-60D9906B0EB7}" presName="parallelogram6" presStyleLbl="alignNode1" presStyleIdx="26" presStyleCnt="35"/>
      <dgm:spPr/>
    </dgm:pt>
    <dgm:pt modelId="{A9B9F32E-0DE6-4F18-A179-AB1916CC5D4E}" type="pres">
      <dgm:prSet presAssocID="{5B40513D-83A0-4FFB-A926-60D9906B0EB7}" presName="parallelogram7" presStyleLbl="alignNode1" presStyleIdx="27" presStyleCnt="35"/>
      <dgm:spPr/>
    </dgm:pt>
    <dgm:pt modelId="{286C9D28-B87A-4E97-8128-409F92512A6C}" type="pres">
      <dgm:prSet presAssocID="{58124E79-BFC9-47C6-AC54-CD24F9FFFDFE}" presName="sibTrans" presStyleCnt="0"/>
      <dgm:spPr/>
    </dgm:pt>
    <dgm:pt modelId="{B7668021-9E9A-4F9C-BAED-2A9F5028891D}" type="pres">
      <dgm:prSet presAssocID="{82EAEB7A-03B3-49DF-A369-11632FC6EB37}" presName="parenttextcomposite" presStyleCnt="0"/>
      <dgm:spPr/>
    </dgm:pt>
    <dgm:pt modelId="{3E4275FC-1384-4075-B216-3BA1F1292332}" type="pres">
      <dgm:prSet presAssocID="{82EAEB7A-03B3-49DF-A369-11632FC6EB37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8651D5C3-8E85-495B-84B5-CACE65278AF1}" type="pres">
      <dgm:prSet presAssocID="{82EAEB7A-03B3-49DF-A369-11632FC6EB37}" presName="parallelogramComposite" presStyleCnt="0"/>
      <dgm:spPr/>
    </dgm:pt>
    <dgm:pt modelId="{3C98275F-9B39-4C77-A972-7FB91AE95322}" type="pres">
      <dgm:prSet presAssocID="{82EAEB7A-03B3-49DF-A369-11632FC6EB37}" presName="parallelogram1" presStyleLbl="alignNode1" presStyleIdx="28" presStyleCnt="35"/>
      <dgm:spPr/>
    </dgm:pt>
    <dgm:pt modelId="{DC32E0C7-45B4-46B3-AC52-3A222D504191}" type="pres">
      <dgm:prSet presAssocID="{82EAEB7A-03B3-49DF-A369-11632FC6EB37}" presName="parallelogram2" presStyleLbl="alignNode1" presStyleIdx="29" presStyleCnt="35"/>
      <dgm:spPr/>
    </dgm:pt>
    <dgm:pt modelId="{BE20D0B7-4747-4D40-B766-A5CEAF68012A}" type="pres">
      <dgm:prSet presAssocID="{82EAEB7A-03B3-49DF-A369-11632FC6EB37}" presName="parallelogram3" presStyleLbl="alignNode1" presStyleIdx="30" presStyleCnt="35"/>
      <dgm:spPr/>
    </dgm:pt>
    <dgm:pt modelId="{FC2B5457-03EC-4E1D-8854-AEF7C10F5A82}" type="pres">
      <dgm:prSet presAssocID="{82EAEB7A-03B3-49DF-A369-11632FC6EB37}" presName="parallelogram4" presStyleLbl="alignNode1" presStyleIdx="31" presStyleCnt="35"/>
      <dgm:spPr/>
    </dgm:pt>
    <dgm:pt modelId="{60377111-4133-480A-A2ED-44195FF0C547}" type="pres">
      <dgm:prSet presAssocID="{82EAEB7A-03B3-49DF-A369-11632FC6EB37}" presName="parallelogram5" presStyleLbl="alignNode1" presStyleIdx="32" presStyleCnt="35"/>
      <dgm:spPr/>
    </dgm:pt>
    <dgm:pt modelId="{527C0017-2073-49D3-8AFA-78F8D6C4170C}" type="pres">
      <dgm:prSet presAssocID="{82EAEB7A-03B3-49DF-A369-11632FC6EB37}" presName="parallelogram6" presStyleLbl="alignNode1" presStyleIdx="33" presStyleCnt="35"/>
      <dgm:spPr/>
    </dgm:pt>
    <dgm:pt modelId="{B4A65F6B-47B8-46B0-87B1-087115930631}" type="pres">
      <dgm:prSet presAssocID="{82EAEB7A-03B3-49DF-A369-11632FC6EB37}" presName="parallelogram7" presStyleLbl="alignNode1" presStyleIdx="34" presStyleCnt="35"/>
      <dgm:spPr/>
    </dgm:pt>
  </dgm:ptLst>
  <dgm:cxnLst>
    <dgm:cxn modelId="{74F4BF19-268C-442D-83DA-52BE704FEA37}" srcId="{EF918A32-6C7C-4EBC-AE95-58D2F1CD64C4}" destId="{5B40513D-83A0-4FFB-A926-60D9906B0EB7}" srcOrd="3" destOrd="0" parTransId="{08EAB66D-573D-434E-99E0-EF29EDDD745C}" sibTransId="{58124E79-BFC9-47C6-AC54-CD24F9FFFDFE}"/>
    <dgm:cxn modelId="{D931F133-CAF2-4C3C-86E0-CCB3D647CD46}" srcId="{EF918A32-6C7C-4EBC-AE95-58D2F1CD64C4}" destId="{26950180-F6E2-4226-95D9-0FB6517CD6DF}" srcOrd="0" destOrd="0" parTransId="{825B6532-20D8-4AAD-81D3-7CC87F50CAFF}" sibTransId="{B8D65512-AE52-41A8-B37D-AF55460F67B5}"/>
    <dgm:cxn modelId="{BA3AE35D-E759-4558-96A7-9CB8C5E50B5B}" srcId="{EF918A32-6C7C-4EBC-AE95-58D2F1CD64C4}" destId="{5BE6E4B9-BBC8-42A5-A6E2-ADB6A3559F3A}" srcOrd="2" destOrd="0" parTransId="{89FB2FFF-5F7B-47DD-920C-DE0D943EDCED}" sibTransId="{5F0D743F-7D80-4A41-8FC7-B0443ADAA189}"/>
    <dgm:cxn modelId="{E37E0051-4FFB-4D97-AE25-F2AA2E4A6A0B}" type="presOf" srcId="{82EAEB7A-03B3-49DF-A369-11632FC6EB37}" destId="{3E4275FC-1384-4075-B216-3BA1F1292332}" srcOrd="0" destOrd="0" presId="urn:microsoft.com/office/officeart/2008/layout/VerticalAccentList"/>
    <dgm:cxn modelId="{B9BA1071-B006-4A25-9032-6A59C841DDE5}" type="presOf" srcId="{5B40513D-83A0-4FFB-A926-60D9906B0EB7}" destId="{96BCEE1B-73F1-4695-9635-427E996A92F1}" srcOrd="0" destOrd="0" presId="urn:microsoft.com/office/officeart/2008/layout/VerticalAccentList"/>
    <dgm:cxn modelId="{8DB6FA58-A0EB-4DB3-8017-1E686DAB02EE}" type="presOf" srcId="{26950180-F6E2-4226-95D9-0FB6517CD6DF}" destId="{5A21C1CF-F6A2-4C89-AEAF-69B8E10608B1}" srcOrd="0" destOrd="0" presId="urn:microsoft.com/office/officeart/2008/layout/VerticalAccentList"/>
    <dgm:cxn modelId="{574C0B89-13CE-4825-AE74-0E2D81DA208D}" srcId="{EF918A32-6C7C-4EBC-AE95-58D2F1CD64C4}" destId="{82EAEB7A-03B3-49DF-A369-11632FC6EB37}" srcOrd="4" destOrd="0" parTransId="{4B1E0D66-00FC-4DD9-838D-EE0392A8C11F}" sibTransId="{EB5941B9-6C2D-42DD-BA92-DACC13F0DD45}"/>
    <dgm:cxn modelId="{CBAC7093-4220-4704-9668-A262B7D49968}" srcId="{EF918A32-6C7C-4EBC-AE95-58D2F1CD64C4}" destId="{B62265AA-D47B-4296-83C3-A9BBA001716F}" srcOrd="1" destOrd="0" parTransId="{E7ADB646-1FDC-465A-9DA2-993CE7C1FB3C}" sibTransId="{3165AAF0-80FD-4019-B9C6-E68AAD1C16DC}"/>
    <dgm:cxn modelId="{4BC89E9C-9BE9-4B70-86A1-306A545A0779}" type="presOf" srcId="{B62265AA-D47B-4296-83C3-A9BBA001716F}" destId="{C221600C-A053-4CDB-8D6E-FE13AFC489E2}" srcOrd="0" destOrd="0" presId="urn:microsoft.com/office/officeart/2008/layout/VerticalAccentList"/>
    <dgm:cxn modelId="{EDB125A6-8DB7-4648-A30E-B14864AC5943}" type="presOf" srcId="{EF918A32-6C7C-4EBC-AE95-58D2F1CD64C4}" destId="{D4B60F9F-421F-42F8-BA1B-5B920CB8C356}" srcOrd="0" destOrd="0" presId="urn:microsoft.com/office/officeart/2008/layout/VerticalAccentList"/>
    <dgm:cxn modelId="{A975BDE8-C0F6-4032-856C-4DA0F271FF18}" type="presOf" srcId="{5BE6E4B9-BBC8-42A5-A6E2-ADB6A3559F3A}" destId="{0F59BB81-5283-4223-89C2-C30792851971}" srcOrd="0" destOrd="0" presId="urn:microsoft.com/office/officeart/2008/layout/VerticalAccentList"/>
    <dgm:cxn modelId="{975218B6-D773-4223-992A-E93EFCF215AE}" type="presParOf" srcId="{D4B60F9F-421F-42F8-BA1B-5B920CB8C356}" destId="{A880F89A-AE6E-4890-9567-2958A82B9519}" srcOrd="0" destOrd="0" presId="urn:microsoft.com/office/officeart/2008/layout/VerticalAccentList"/>
    <dgm:cxn modelId="{019FD315-B798-4F89-9A91-58D84AF5F930}" type="presParOf" srcId="{A880F89A-AE6E-4890-9567-2958A82B9519}" destId="{5A21C1CF-F6A2-4C89-AEAF-69B8E10608B1}" srcOrd="0" destOrd="0" presId="urn:microsoft.com/office/officeart/2008/layout/VerticalAccentList"/>
    <dgm:cxn modelId="{7CADB272-C983-4F4E-8995-98CBF42DA38D}" type="presParOf" srcId="{D4B60F9F-421F-42F8-BA1B-5B920CB8C356}" destId="{216817AC-0FC5-4A6F-B0D4-3C23E03A5A6B}" srcOrd="1" destOrd="0" presId="urn:microsoft.com/office/officeart/2008/layout/VerticalAccentList"/>
    <dgm:cxn modelId="{B1151F37-E80C-41D1-A23C-5EBABA913491}" type="presParOf" srcId="{216817AC-0FC5-4A6F-B0D4-3C23E03A5A6B}" destId="{DB0D067A-0ABA-436F-AD7C-33E3C1A15DA4}" srcOrd="0" destOrd="0" presId="urn:microsoft.com/office/officeart/2008/layout/VerticalAccentList"/>
    <dgm:cxn modelId="{677ABEEE-FF0F-4A8A-B9E5-225C1840F5BA}" type="presParOf" srcId="{216817AC-0FC5-4A6F-B0D4-3C23E03A5A6B}" destId="{109055E6-A3D2-48D5-83A3-48469DF69D41}" srcOrd="1" destOrd="0" presId="urn:microsoft.com/office/officeart/2008/layout/VerticalAccentList"/>
    <dgm:cxn modelId="{9B4FBD9C-735B-4D5A-B845-114EAD2BCFD4}" type="presParOf" srcId="{216817AC-0FC5-4A6F-B0D4-3C23E03A5A6B}" destId="{15881273-2C58-4A7E-A380-0E7C36BDE7C2}" srcOrd="2" destOrd="0" presId="urn:microsoft.com/office/officeart/2008/layout/VerticalAccentList"/>
    <dgm:cxn modelId="{2D40A302-5212-46D3-92DA-AB6410BA7EA3}" type="presParOf" srcId="{216817AC-0FC5-4A6F-B0D4-3C23E03A5A6B}" destId="{79FAC5F3-91CB-4A99-B868-E84121A3CE31}" srcOrd="3" destOrd="0" presId="urn:microsoft.com/office/officeart/2008/layout/VerticalAccentList"/>
    <dgm:cxn modelId="{4FB62487-46D8-4BB0-8206-8E6AC47F0026}" type="presParOf" srcId="{216817AC-0FC5-4A6F-B0D4-3C23E03A5A6B}" destId="{D584D467-A8D3-4867-A922-DFFCB9C88B1D}" srcOrd="4" destOrd="0" presId="urn:microsoft.com/office/officeart/2008/layout/VerticalAccentList"/>
    <dgm:cxn modelId="{CA5FC108-EBB8-4CEC-ACF7-0B157006FAF3}" type="presParOf" srcId="{216817AC-0FC5-4A6F-B0D4-3C23E03A5A6B}" destId="{E86CF42F-D847-4D9B-8BAA-EF40CBC748E4}" srcOrd="5" destOrd="0" presId="urn:microsoft.com/office/officeart/2008/layout/VerticalAccentList"/>
    <dgm:cxn modelId="{13AAA1DB-25B4-4ED2-9AB3-99227F60760A}" type="presParOf" srcId="{216817AC-0FC5-4A6F-B0D4-3C23E03A5A6B}" destId="{6E40DE67-7108-4DA9-8A84-4EB023EE0A6F}" srcOrd="6" destOrd="0" presId="urn:microsoft.com/office/officeart/2008/layout/VerticalAccentList"/>
    <dgm:cxn modelId="{ABA823EE-D07F-40C2-9148-D63CADAFA4AC}" type="presParOf" srcId="{D4B60F9F-421F-42F8-BA1B-5B920CB8C356}" destId="{E6C87061-AD6B-4650-B541-8094FD00247D}" srcOrd="2" destOrd="0" presId="urn:microsoft.com/office/officeart/2008/layout/VerticalAccentList"/>
    <dgm:cxn modelId="{71DED431-1F21-40F6-B192-6F6206B0F067}" type="presParOf" srcId="{D4B60F9F-421F-42F8-BA1B-5B920CB8C356}" destId="{A3AF80F2-2D73-4B3D-80C1-B59A1D563508}" srcOrd="3" destOrd="0" presId="urn:microsoft.com/office/officeart/2008/layout/VerticalAccentList"/>
    <dgm:cxn modelId="{5F3909F9-33CA-4537-999D-5C7E9F10B0DD}" type="presParOf" srcId="{A3AF80F2-2D73-4B3D-80C1-B59A1D563508}" destId="{C221600C-A053-4CDB-8D6E-FE13AFC489E2}" srcOrd="0" destOrd="0" presId="urn:microsoft.com/office/officeart/2008/layout/VerticalAccentList"/>
    <dgm:cxn modelId="{9FFEB741-AC14-4E3C-AA35-CC40CCEFFB40}" type="presParOf" srcId="{D4B60F9F-421F-42F8-BA1B-5B920CB8C356}" destId="{220F92A1-AA58-4595-BAC1-7164308453AA}" srcOrd="4" destOrd="0" presId="urn:microsoft.com/office/officeart/2008/layout/VerticalAccentList"/>
    <dgm:cxn modelId="{090E8FE2-1D44-4657-9233-3E2DCE1DBF46}" type="presParOf" srcId="{220F92A1-AA58-4595-BAC1-7164308453AA}" destId="{36D48058-D098-4879-AB83-BB0B073C1C10}" srcOrd="0" destOrd="0" presId="urn:microsoft.com/office/officeart/2008/layout/VerticalAccentList"/>
    <dgm:cxn modelId="{B211A582-5F99-4F19-AE59-455931331A95}" type="presParOf" srcId="{220F92A1-AA58-4595-BAC1-7164308453AA}" destId="{C42D6392-BCE6-4373-9702-B4D9B3E8C86E}" srcOrd="1" destOrd="0" presId="urn:microsoft.com/office/officeart/2008/layout/VerticalAccentList"/>
    <dgm:cxn modelId="{053088C6-5A88-48E8-A242-250202357490}" type="presParOf" srcId="{220F92A1-AA58-4595-BAC1-7164308453AA}" destId="{B9516F86-9410-4475-B7D8-F6F221EB2D90}" srcOrd="2" destOrd="0" presId="urn:microsoft.com/office/officeart/2008/layout/VerticalAccentList"/>
    <dgm:cxn modelId="{86D881E8-BC94-43A3-9250-46CC712D6D96}" type="presParOf" srcId="{220F92A1-AA58-4595-BAC1-7164308453AA}" destId="{73DBB89F-EFBC-466F-8176-9F7D889279C9}" srcOrd="3" destOrd="0" presId="urn:microsoft.com/office/officeart/2008/layout/VerticalAccentList"/>
    <dgm:cxn modelId="{D3D93C12-A22C-41B7-AF29-873CE8251FAE}" type="presParOf" srcId="{220F92A1-AA58-4595-BAC1-7164308453AA}" destId="{F93D998A-04AF-4169-91F7-B90EAC7FAFBA}" srcOrd="4" destOrd="0" presId="urn:microsoft.com/office/officeart/2008/layout/VerticalAccentList"/>
    <dgm:cxn modelId="{EFCBC9CC-783C-487E-B87C-DD65691D5EDE}" type="presParOf" srcId="{220F92A1-AA58-4595-BAC1-7164308453AA}" destId="{42C57D28-A5EB-461B-9A1A-388E16CA2F12}" srcOrd="5" destOrd="0" presId="urn:microsoft.com/office/officeart/2008/layout/VerticalAccentList"/>
    <dgm:cxn modelId="{36F19221-E1F8-4E39-ADA4-63F0466CCA13}" type="presParOf" srcId="{220F92A1-AA58-4595-BAC1-7164308453AA}" destId="{0AA8E789-2484-4ABD-82D6-D5349DC0FE0C}" srcOrd="6" destOrd="0" presId="urn:microsoft.com/office/officeart/2008/layout/VerticalAccentList"/>
    <dgm:cxn modelId="{5CE064C9-2E7A-43EA-88FA-45F5B86D4192}" type="presParOf" srcId="{D4B60F9F-421F-42F8-BA1B-5B920CB8C356}" destId="{732726C5-CBA1-4B3E-A7BE-7F0D0585943C}" srcOrd="5" destOrd="0" presId="urn:microsoft.com/office/officeart/2008/layout/VerticalAccentList"/>
    <dgm:cxn modelId="{4C2D3398-E683-4F61-845D-97014B5EB81A}" type="presParOf" srcId="{D4B60F9F-421F-42F8-BA1B-5B920CB8C356}" destId="{1FF0918A-8081-4F98-8787-5466930372F7}" srcOrd="6" destOrd="0" presId="urn:microsoft.com/office/officeart/2008/layout/VerticalAccentList"/>
    <dgm:cxn modelId="{5E97FDB1-6EF9-41BC-8E56-77BD447541D9}" type="presParOf" srcId="{1FF0918A-8081-4F98-8787-5466930372F7}" destId="{0F59BB81-5283-4223-89C2-C30792851971}" srcOrd="0" destOrd="0" presId="urn:microsoft.com/office/officeart/2008/layout/VerticalAccentList"/>
    <dgm:cxn modelId="{554FDB37-A9D3-4A3E-9382-68E6328362B1}" type="presParOf" srcId="{D4B60F9F-421F-42F8-BA1B-5B920CB8C356}" destId="{CAF2A533-5443-44D3-9EE5-5B6659F1AE2B}" srcOrd="7" destOrd="0" presId="urn:microsoft.com/office/officeart/2008/layout/VerticalAccentList"/>
    <dgm:cxn modelId="{06661181-8BB1-4E6A-A0A8-F1775829B0AB}" type="presParOf" srcId="{CAF2A533-5443-44D3-9EE5-5B6659F1AE2B}" destId="{29381DB3-D473-486C-A4DC-B84E434F69E0}" srcOrd="0" destOrd="0" presId="urn:microsoft.com/office/officeart/2008/layout/VerticalAccentList"/>
    <dgm:cxn modelId="{915DCEBB-7BE6-4A62-B685-0AAC58E7D62E}" type="presParOf" srcId="{CAF2A533-5443-44D3-9EE5-5B6659F1AE2B}" destId="{A63530E4-5233-4D48-9DCE-46B9C0C71053}" srcOrd="1" destOrd="0" presId="urn:microsoft.com/office/officeart/2008/layout/VerticalAccentList"/>
    <dgm:cxn modelId="{9E5F644A-77A8-4C8C-8D23-7732528271FD}" type="presParOf" srcId="{CAF2A533-5443-44D3-9EE5-5B6659F1AE2B}" destId="{B8129458-4E80-46BE-A951-6F628E87923A}" srcOrd="2" destOrd="0" presId="urn:microsoft.com/office/officeart/2008/layout/VerticalAccentList"/>
    <dgm:cxn modelId="{A8F71854-F557-48A5-AA79-F0C7F18B32A6}" type="presParOf" srcId="{CAF2A533-5443-44D3-9EE5-5B6659F1AE2B}" destId="{10EF1CD6-2970-455A-9F60-9A53F9F9DEA3}" srcOrd="3" destOrd="0" presId="urn:microsoft.com/office/officeart/2008/layout/VerticalAccentList"/>
    <dgm:cxn modelId="{205A43F2-2E88-49DD-AF8E-E64BC3D0D3D4}" type="presParOf" srcId="{CAF2A533-5443-44D3-9EE5-5B6659F1AE2B}" destId="{8B478D37-5DBA-4A5B-9D27-142FC4CF8B44}" srcOrd="4" destOrd="0" presId="urn:microsoft.com/office/officeart/2008/layout/VerticalAccentList"/>
    <dgm:cxn modelId="{4B07532C-428F-45BD-9A9D-EDE6BED1DD84}" type="presParOf" srcId="{CAF2A533-5443-44D3-9EE5-5B6659F1AE2B}" destId="{CE27FC29-50EA-4A23-B5C7-7A771E31F770}" srcOrd="5" destOrd="0" presId="urn:microsoft.com/office/officeart/2008/layout/VerticalAccentList"/>
    <dgm:cxn modelId="{FEE91A1C-F8A6-407A-BCBA-EFC858DB9EF0}" type="presParOf" srcId="{CAF2A533-5443-44D3-9EE5-5B6659F1AE2B}" destId="{8A265AFA-DCFE-4B41-9070-CD71BADE9E65}" srcOrd="6" destOrd="0" presId="urn:microsoft.com/office/officeart/2008/layout/VerticalAccentList"/>
    <dgm:cxn modelId="{D5B62E76-770E-44D6-9606-52536BCF0B49}" type="presParOf" srcId="{D4B60F9F-421F-42F8-BA1B-5B920CB8C356}" destId="{F13198C6-4532-4595-95A0-10316CCC9356}" srcOrd="8" destOrd="0" presId="urn:microsoft.com/office/officeart/2008/layout/VerticalAccentList"/>
    <dgm:cxn modelId="{E185A596-45C2-4EF4-B528-D8140390459A}" type="presParOf" srcId="{D4B60F9F-421F-42F8-BA1B-5B920CB8C356}" destId="{A00BA160-A063-4E11-9507-9101A85FAC20}" srcOrd="9" destOrd="0" presId="urn:microsoft.com/office/officeart/2008/layout/VerticalAccentList"/>
    <dgm:cxn modelId="{717C02D7-AD38-4B64-AFF9-AA8A7BC2E704}" type="presParOf" srcId="{A00BA160-A063-4E11-9507-9101A85FAC20}" destId="{96BCEE1B-73F1-4695-9635-427E996A92F1}" srcOrd="0" destOrd="0" presId="urn:microsoft.com/office/officeart/2008/layout/VerticalAccentList"/>
    <dgm:cxn modelId="{B85550F9-7BA9-4BDF-B903-205AE2787067}" type="presParOf" srcId="{D4B60F9F-421F-42F8-BA1B-5B920CB8C356}" destId="{AF498EFD-6217-43B2-A2E4-0B0644E3FB6C}" srcOrd="10" destOrd="0" presId="urn:microsoft.com/office/officeart/2008/layout/VerticalAccentList"/>
    <dgm:cxn modelId="{B440A2B2-CCC3-4FC7-8C7D-A1B8973756FB}" type="presParOf" srcId="{AF498EFD-6217-43B2-A2E4-0B0644E3FB6C}" destId="{36094096-0A02-4AB6-AA5B-E8021F2B9822}" srcOrd="0" destOrd="0" presId="urn:microsoft.com/office/officeart/2008/layout/VerticalAccentList"/>
    <dgm:cxn modelId="{98AA1F23-1297-46A5-96A6-477F98FB757D}" type="presParOf" srcId="{AF498EFD-6217-43B2-A2E4-0B0644E3FB6C}" destId="{90CBF544-137D-4ABB-BC2F-05CFE5BCF86B}" srcOrd="1" destOrd="0" presId="urn:microsoft.com/office/officeart/2008/layout/VerticalAccentList"/>
    <dgm:cxn modelId="{5F81F455-760A-4BA2-BF01-FE88563B6002}" type="presParOf" srcId="{AF498EFD-6217-43B2-A2E4-0B0644E3FB6C}" destId="{0ACD93F5-90B4-49D0-8F3D-CB81291FFB8D}" srcOrd="2" destOrd="0" presId="urn:microsoft.com/office/officeart/2008/layout/VerticalAccentList"/>
    <dgm:cxn modelId="{243B727E-CF49-46CC-8487-D88964A6F548}" type="presParOf" srcId="{AF498EFD-6217-43B2-A2E4-0B0644E3FB6C}" destId="{1494DC7E-8AAC-43DC-8E79-AE69451E0310}" srcOrd="3" destOrd="0" presId="urn:microsoft.com/office/officeart/2008/layout/VerticalAccentList"/>
    <dgm:cxn modelId="{140E146B-5370-4087-8492-25DAA10EC9DE}" type="presParOf" srcId="{AF498EFD-6217-43B2-A2E4-0B0644E3FB6C}" destId="{13341105-2916-4FB0-A653-689F86F49EC3}" srcOrd="4" destOrd="0" presId="urn:microsoft.com/office/officeart/2008/layout/VerticalAccentList"/>
    <dgm:cxn modelId="{136A8ABB-6013-4AEC-813E-9D9446EF9F59}" type="presParOf" srcId="{AF498EFD-6217-43B2-A2E4-0B0644E3FB6C}" destId="{B5C6128F-E897-4E78-94B7-697EF654C71E}" srcOrd="5" destOrd="0" presId="urn:microsoft.com/office/officeart/2008/layout/VerticalAccentList"/>
    <dgm:cxn modelId="{EB94A9D2-57A3-444E-A151-11D542BB08C8}" type="presParOf" srcId="{AF498EFD-6217-43B2-A2E4-0B0644E3FB6C}" destId="{A9B9F32E-0DE6-4F18-A179-AB1916CC5D4E}" srcOrd="6" destOrd="0" presId="urn:microsoft.com/office/officeart/2008/layout/VerticalAccentList"/>
    <dgm:cxn modelId="{1FE16286-AE8E-45C3-A0EB-59BF2C3D49BE}" type="presParOf" srcId="{D4B60F9F-421F-42F8-BA1B-5B920CB8C356}" destId="{286C9D28-B87A-4E97-8128-409F92512A6C}" srcOrd="11" destOrd="0" presId="urn:microsoft.com/office/officeart/2008/layout/VerticalAccentList"/>
    <dgm:cxn modelId="{15B0A25E-0AD2-4776-A48D-84587CF5C826}" type="presParOf" srcId="{D4B60F9F-421F-42F8-BA1B-5B920CB8C356}" destId="{B7668021-9E9A-4F9C-BAED-2A9F5028891D}" srcOrd="12" destOrd="0" presId="urn:microsoft.com/office/officeart/2008/layout/VerticalAccentList"/>
    <dgm:cxn modelId="{B8DC5378-E0A2-422C-9482-0E36597FB3BE}" type="presParOf" srcId="{B7668021-9E9A-4F9C-BAED-2A9F5028891D}" destId="{3E4275FC-1384-4075-B216-3BA1F1292332}" srcOrd="0" destOrd="0" presId="urn:microsoft.com/office/officeart/2008/layout/VerticalAccentList"/>
    <dgm:cxn modelId="{AE903312-6C4C-4B77-B06D-B9F0D2C7E850}" type="presParOf" srcId="{D4B60F9F-421F-42F8-BA1B-5B920CB8C356}" destId="{8651D5C3-8E85-495B-84B5-CACE65278AF1}" srcOrd="13" destOrd="0" presId="urn:microsoft.com/office/officeart/2008/layout/VerticalAccentList"/>
    <dgm:cxn modelId="{00866B92-4B2F-4428-8A76-C8BDF9F647B7}" type="presParOf" srcId="{8651D5C3-8E85-495B-84B5-CACE65278AF1}" destId="{3C98275F-9B39-4C77-A972-7FB91AE95322}" srcOrd="0" destOrd="0" presId="urn:microsoft.com/office/officeart/2008/layout/VerticalAccentList"/>
    <dgm:cxn modelId="{31FCEFB5-AA34-4E4D-859C-720791D0E50F}" type="presParOf" srcId="{8651D5C3-8E85-495B-84B5-CACE65278AF1}" destId="{DC32E0C7-45B4-46B3-AC52-3A222D504191}" srcOrd="1" destOrd="0" presId="urn:microsoft.com/office/officeart/2008/layout/VerticalAccentList"/>
    <dgm:cxn modelId="{B6CE71E4-DA23-4E40-9013-82056B5B7C7B}" type="presParOf" srcId="{8651D5C3-8E85-495B-84B5-CACE65278AF1}" destId="{BE20D0B7-4747-4D40-B766-A5CEAF68012A}" srcOrd="2" destOrd="0" presId="urn:microsoft.com/office/officeart/2008/layout/VerticalAccentList"/>
    <dgm:cxn modelId="{C7B26971-BF7B-48F9-95D1-E0416D31D1FE}" type="presParOf" srcId="{8651D5C3-8E85-495B-84B5-CACE65278AF1}" destId="{FC2B5457-03EC-4E1D-8854-AEF7C10F5A82}" srcOrd="3" destOrd="0" presId="urn:microsoft.com/office/officeart/2008/layout/VerticalAccentList"/>
    <dgm:cxn modelId="{F6175E1F-F150-4054-96C5-7F831AA3D5CA}" type="presParOf" srcId="{8651D5C3-8E85-495B-84B5-CACE65278AF1}" destId="{60377111-4133-480A-A2ED-44195FF0C547}" srcOrd="4" destOrd="0" presId="urn:microsoft.com/office/officeart/2008/layout/VerticalAccentList"/>
    <dgm:cxn modelId="{6582D832-C595-4A95-BC2A-18A9136067FE}" type="presParOf" srcId="{8651D5C3-8E85-495B-84B5-CACE65278AF1}" destId="{527C0017-2073-49D3-8AFA-78F8D6C4170C}" srcOrd="5" destOrd="0" presId="urn:microsoft.com/office/officeart/2008/layout/VerticalAccentList"/>
    <dgm:cxn modelId="{02C56151-BFB7-4525-B092-512589DA6903}" type="presParOf" srcId="{8651D5C3-8E85-495B-84B5-CACE65278AF1}" destId="{B4A65F6B-47B8-46B0-87B1-087115930631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14C87-1530-4FF9-A221-085CA3C263EB}">
      <dsp:nvSpPr>
        <dsp:cNvPr id="0" name=""/>
        <dsp:cNvSpPr/>
      </dsp:nvSpPr>
      <dsp:spPr>
        <a:xfrm rot="16200000">
          <a:off x="-664561" y="670454"/>
          <a:ext cx="3409025" cy="2068115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5558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solidFill>
                <a:schemeClr val="tx1"/>
              </a:solidFill>
            </a:rPr>
            <a:t>Recommender System Process</a:t>
          </a:r>
          <a:endParaRPr lang="en-US" sz="2100" kern="1200">
            <a:solidFill>
              <a:schemeClr val="tx1"/>
            </a:solidFill>
          </a:endParaRPr>
        </a:p>
      </dsp:txBody>
      <dsp:txXfrm rot="5400000">
        <a:off x="5894" y="681804"/>
        <a:ext cx="2068115" cy="2045415"/>
      </dsp:txXfrm>
    </dsp:sp>
    <dsp:sp modelId="{CCCDB924-F279-4DFE-AB1F-C0F1A463DA26}">
      <dsp:nvSpPr>
        <dsp:cNvPr id="0" name=""/>
        <dsp:cNvSpPr/>
      </dsp:nvSpPr>
      <dsp:spPr>
        <a:xfrm rot="16200000">
          <a:off x="1558663" y="670454"/>
          <a:ext cx="3409025" cy="2068115"/>
        </a:xfrm>
        <a:prstGeom prst="flowChartManualOperation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5558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solidFill>
                <a:schemeClr val="tx1"/>
              </a:solidFill>
            </a:rPr>
            <a:t>Goals of Recommender Systems</a:t>
          </a:r>
          <a:endParaRPr lang="en-US" sz="2100" kern="1200">
            <a:solidFill>
              <a:schemeClr val="tx1"/>
            </a:solidFill>
          </a:endParaRPr>
        </a:p>
      </dsp:txBody>
      <dsp:txXfrm rot="5400000">
        <a:off x="2229118" y="681804"/>
        <a:ext cx="2068115" cy="2045415"/>
      </dsp:txXfrm>
    </dsp:sp>
    <dsp:sp modelId="{FF4AC180-43BE-4A0E-8B11-0F495BED3853}">
      <dsp:nvSpPr>
        <dsp:cNvPr id="0" name=""/>
        <dsp:cNvSpPr/>
      </dsp:nvSpPr>
      <dsp:spPr>
        <a:xfrm rot="16200000">
          <a:off x="3781887" y="670454"/>
          <a:ext cx="3409025" cy="2068115"/>
        </a:xfrm>
        <a:prstGeom prst="flowChartManualOperation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5558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solidFill>
                <a:schemeClr val="tx1"/>
              </a:solidFill>
            </a:rPr>
            <a:t>Generation of Recommender Systems</a:t>
          </a:r>
          <a:endParaRPr lang="en-US" sz="2100" kern="1200">
            <a:solidFill>
              <a:schemeClr val="tx1"/>
            </a:solidFill>
          </a:endParaRPr>
        </a:p>
      </dsp:txBody>
      <dsp:txXfrm rot="5400000">
        <a:off x="4452342" y="681804"/>
        <a:ext cx="2068115" cy="2045415"/>
      </dsp:txXfrm>
    </dsp:sp>
    <dsp:sp modelId="{18D0054A-9313-4B8B-9047-7D9F59AFE0A0}">
      <dsp:nvSpPr>
        <dsp:cNvPr id="0" name=""/>
        <dsp:cNvSpPr/>
      </dsp:nvSpPr>
      <dsp:spPr>
        <a:xfrm rot="16200000">
          <a:off x="6005111" y="670454"/>
          <a:ext cx="3409025" cy="2068115"/>
        </a:xfrm>
        <a:prstGeom prst="flowChartManualOperation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5558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solidFill>
                <a:schemeClr val="tx1"/>
              </a:solidFill>
            </a:rPr>
            <a:t>Artificial Intelligence in Recommender Systems</a:t>
          </a:r>
          <a:endParaRPr lang="en-US" sz="2100" kern="1200">
            <a:solidFill>
              <a:schemeClr val="tx1"/>
            </a:solidFill>
          </a:endParaRPr>
        </a:p>
      </dsp:txBody>
      <dsp:txXfrm rot="5400000">
        <a:off x="6675566" y="681804"/>
        <a:ext cx="2068115" cy="2045415"/>
      </dsp:txXfrm>
    </dsp:sp>
    <dsp:sp modelId="{33EC7BDC-D00F-48F4-9E8F-32CA527E4BCB}">
      <dsp:nvSpPr>
        <dsp:cNvPr id="0" name=""/>
        <dsp:cNvSpPr/>
      </dsp:nvSpPr>
      <dsp:spPr>
        <a:xfrm rot="16200000">
          <a:off x="8228336" y="670454"/>
          <a:ext cx="3409025" cy="2068115"/>
        </a:xfrm>
        <a:prstGeom prst="flowChartManualOperati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5558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>
              <a:solidFill>
                <a:schemeClr val="tx1"/>
              </a:solidFill>
            </a:rPr>
            <a:t>Challenges and Applications of Recommender Systems </a:t>
          </a:r>
          <a:endParaRPr lang="en-US" sz="2100" kern="1200">
            <a:solidFill>
              <a:schemeClr val="tx1"/>
            </a:solidFill>
          </a:endParaRPr>
        </a:p>
      </dsp:txBody>
      <dsp:txXfrm rot="5400000">
        <a:off x="8898791" y="681804"/>
        <a:ext cx="2068115" cy="20454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C3964-4CCA-4EAA-B9F4-62E540E25346}">
      <dsp:nvSpPr>
        <dsp:cNvPr id="0" name=""/>
        <dsp:cNvSpPr/>
      </dsp:nvSpPr>
      <dsp:spPr>
        <a:xfrm>
          <a:off x="7596011" y="1736602"/>
          <a:ext cx="1228154" cy="17366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41910" bIns="1397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Collaborative Filtering </a:t>
          </a:r>
          <a:endParaRPr lang="en-US" sz="1100" kern="1200"/>
        </a:p>
      </dsp:txBody>
      <dsp:txXfrm rot="16200000">
        <a:off x="7845498" y="2358413"/>
        <a:ext cx="1562942" cy="319320"/>
      </dsp:txXfrm>
    </dsp:sp>
    <dsp:sp modelId="{D31FBC2B-5CE2-4CA5-B787-E5607C4050C9}">
      <dsp:nvSpPr>
        <dsp:cNvPr id="0" name=""/>
        <dsp:cNvSpPr/>
      </dsp:nvSpPr>
      <dsp:spPr>
        <a:xfrm>
          <a:off x="6241957" y="1389282"/>
          <a:ext cx="1228154" cy="208392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62865" bIns="1397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Content Based Filtering </a:t>
          </a:r>
          <a:endParaRPr lang="en-US" sz="1100" kern="1200"/>
        </a:p>
      </dsp:txBody>
      <dsp:txXfrm rot="16200000">
        <a:off x="6335149" y="2167387"/>
        <a:ext cx="1875530" cy="319320"/>
      </dsp:txXfrm>
    </dsp:sp>
    <dsp:sp modelId="{27602988-3830-43F7-B11D-3EC64A836CF2}">
      <dsp:nvSpPr>
        <dsp:cNvPr id="0" name=""/>
        <dsp:cNvSpPr/>
      </dsp:nvSpPr>
      <dsp:spPr>
        <a:xfrm>
          <a:off x="4901242" y="1041961"/>
          <a:ext cx="1228154" cy="24312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62865" bIns="1397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Online and Offline Evaluation Techniques</a:t>
          </a:r>
          <a:endParaRPr lang="en-US" sz="1100" kern="1200"/>
        </a:p>
      </dsp:txBody>
      <dsp:txXfrm rot="16200000">
        <a:off x="4838140" y="1976361"/>
        <a:ext cx="2188119" cy="319320"/>
      </dsp:txXfrm>
    </dsp:sp>
    <dsp:sp modelId="{EF0F1113-4A46-4E89-A228-5BA68B315F96}">
      <dsp:nvSpPr>
        <dsp:cNvPr id="0" name=""/>
        <dsp:cNvSpPr/>
      </dsp:nvSpPr>
      <dsp:spPr>
        <a:xfrm>
          <a:off x="3560528" y="694640"/>
          <a:ext cx="1228154" cy="277856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62865" bIns="1397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Quality of Recommender Systems</a:t>
          </a:r>
          <a:endParaRPr lang="en-US" sz="1100" kern="1200"/>
        </a:p>
      </dsp:txBody>
      <dsp:txXfrm rot="16200000">
        <a:off x="3341132" y="1785334"/>
        <a:ext cx="2500707" cy="319320"/>
      </dsp:txXfrm>
    </dsp:sp>
    <dsp:sp modelId="{E5B47051-4D70-4335-A41C-91352F036ED5}">
      <dsp:nvSpPr>
        <dsp:cNvPr id="0" name=""/>
        <dsp:cNvSpPr/>
      </dsp:nvSpPr>
      <dsp:spPr>
        <a:xfrm>
          <a:off x="2219814" y="347320"/>
          <a:ext cx="1228154" cy="31258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62865" bIns="1397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Item-context and User Rating Matrix</a:t>
          </a:r>
          <a:endParaRPr lang="en-US" sz="1100" kern="1200"/>
        </a:p>
      </dsp:txBody>
      <dsp:txXfrm rot="16200000">
        <a:off x="1844123" y="1594308"/>
        <a:ext cx="2813296" cy="319320"/>
      </dsp:txXfrm>
    </dsp:sp>
    <dsp:sp modelId="{7C241139-A157-41A6-9589-816432377A36}">
      <dsp:nvSpPr>
        <dsp:cNvPr id="0" name=""/>
        <dsp:cNvSpPr/>
      </dsp:nvSpPr>
      <dsp:spPr>
        <a:xfrm>
          <a:off x="879099" y="0"/>
          <a:ext cx="1228154" cy="34732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62865" bIns="1397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Taxonomy of Recommender Systems</a:t>
          </a:r>
          <a:endParaRPr lang="en-US" sz="1100" kern="1200"/>
        </a:p>
      </dsp:txBody>
      <dsp:txXfrm rot="16200000">
        <a:off x="347115" y="1403282"/>
        <a:ext cx="3125884" cy="3193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C1CF-F6A2-4C89-AEAF-69B8E10608B1}">
      <dsp:nvSpPr>
        <dsp:cNvPr id="0" name=""/>
        <dsp:cNvSpPr/>
      </dsp:nvSpPr>
      <dsp:spPr>
        <a:xfrm>
          <a:off x="1083948" y="1173"/>
          <a:ext cx="4431171" cy="40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Data Preparation</a:t>
          </a:r>
          <a:endParaRPr lang="en-US" sz="1200" kern="1200"/>
        </a:p>
      </dsp:txBody>
      <dsp:txXfrm>
        <a:off x="1083948" y="1173"/>
        <a:ext cx="4431171" cy="402833"/>
      </dsp:txXfrm>
    </dsp:sp>
    <dsp:sp modelId="{DB0D067A-0ABA-436F-AD7C-33E3C1A15DA4}">
      <dsp:nvSpPr>
        <dsp:cNvPr id="0" name=""/>
        <dsp:cNvSpPr/>
      </dsp:nvSpPr>
      <dsp:spPr>
        <a:xfrm>
          <a:off x="1083948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55E6-A3D2-48D5-83A3-48469DF69D41}">
      <dsp:nvSpPr>
        <dsp:cNvPr id="0" name=""/>
        <dsp:cNvSpPr/>
      </dsp:nvSpPr>
      <dsp:spPr>
        <a:xfrm>
          <a:off x="1709235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216275"/>
            <a:satOff val="-301"/>
            <a:lumOff val="-115"/>
            <a:alphaOff val="0"/>
          </a:schemeClr>
        </a:solidFill>
        <a:ln w="25400" cap="flat" cmpd="sng" algn="ctr">
          <a:solidFill>
            <a:schemeClr val="accent5">
              <a:hueOff val="-216275"/>
              <a:satOff val="-301"/>
              <a:lumOff val="-1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1273-2C58-4A7E-A380-0E7C36BDE7C2}">
      <dsp:nvSpPr>
        <dsp:cNvPr id="0" name=""/>
        <dsp:cNvSpPr/>
      </dsp:nvSpPr>
      <dsp:spPr>
        <a:xfrm>
          <a:off x="2334523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32550"/>
            <a:satOff val="-602"/>
            <a:lumOff val="-231"/>
            <a:alphaOff val="0"/>
          </a:schemeClr>
        </a:solidFill>
        <a:ln w="25400" cap="flat" cmpd="sng" algn="ctr">
          <a:solidFill>
            <a:schemeClr val="accent5">
              <a:hueOff val="-432550"/>
              <a:satOff val="-602"/>
              <a:lumOff val="-2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C5F3-91CB-4A99-B868-E84121A3CE31}">
      <dsp:nvSpPr>
        <dsp:cNvPr id="0" name=""/>
        <dsp:cNvSpPr/>
      </dsp:nvSpPr>
      <dsp:spPr>
        <a:xfrm>
          <a:off x="2959810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48825"/>
            <a:satOff val="-902"/>
            <a:lumOff val="-346"/>
            <a:alphaOff val="0"/>
          </a:schemeClr>
        </a:solidFill>
        <a:ln w="25400" cap="flat" cmpd="sng" algn="ctr">
          <a:solidFill>
            <a:schemeClr val="accent5">
              <a:hueOff val="-648825"/>
              <a:satOff val="-902"/>
              <a:lumOff val="-3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D467-A8D3-4867-A922-DFFCB9C88B1D}">
      <dsp:nvSpPr>
        <dsp:cNvPr id="0" name=""/>
        <dsp:cNvSpPr/>
      </dsp:nvSpPr>
      <dsp:spPr>
        <a:xfrm>
          <a:off x="3585098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865099"/>
            <a:satOff val="-1203"/>
            <a:lumOff val="-461"/>
            <a:alphaOff val="0"/>
          </a:schemeClr>
        </a:solidFill>
        <a:ln w="25400" cap="flat" cmpd="sng" algn="ctr">
          <a:solidFill>
            <a:schemeClr val="accent5">
              <a:hueOff val="-865099"/>
              <a:satOff val="-1203"/>
              <a:lumOff val="-4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F42F-D847-4D9B-8BAA-EF40CBC748E4}">
      <dsp:nvSpPr>
        <dsp:cNvPr id="0" name=""/>
        <dsp:cNvSpPr/>
      </dsp:nvSpPr>
      <dsp:spPr>
        <a:xfrm>
          <a:off x="4210385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1081374"/>
            <a:satOff val="-1504"/>
            <a:lumOff val="-577"/>
            <a:alphaOff val="0"/>
          </a:schemeClr>
        </a:solidFill>
        <a:ln w="25400" cap="flat" cmpd="sng" algn="ctr">
          <a:solidFill>
            <a:schemeClr val="accent5">
              <a:hueOff val="-1081374"/>
              <a:satOff val="-1504"/>
              <a:lumOff val="-5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E67-7108-4DA9-8A84-4EB023EE0A6F}">
      <dsp:nvSpPr>
        <dsp:cNvPr id="0" name=""/>
        <dsp:cNvSpPr/>
      </dsp:nvSpPr>
      <dsp:spPr>
        <a:xfrm>
          <a:off x="4835673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1297649"/>
            <a:satOff val="-1805"/>
            <a:lumOff val="-692"/>
            <a:alphaOff val="0"/>
          </a:schemeClr>
        </a:solidFill>
        <a:ln w="25400" cap="flat" cmpd="sng" algn="ctr">
          <a:solidFill>
            <a:schemeClr val="accent5">
              <a:hueOff val="-1297649"/>
              <a:satOff val="-1805"/>
              <a:lumOff val="-6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1600C-A053-4CDB-8D6E-FE13AFC489E2}">
      <dsp:nvSpPr>
        <dsp:cNvPr id="0" name=""/>
        <dsp:cNvSpPr/>
      </dsp:nvSpPr>
      <dsp:spPr>
        <a:xfrm>
          <a:off x="1083948" y="542290"/>
          <a:ext cx="4431171" cy="40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Data Insights</a:t>
          </a:r>
          <a:endParaRPr lang="en-US" sz="1200" kern="1200"/>
        </a:p>
      </dsp:txBody>
      <dsp:txXfrm>
        <a:off x="1083948" y="542290"/>
        <a:ext cx="4431171" cy="402833"/>
      </dsp:txXfrm>
    </dsp:sp>
    <dsp:sp modelId="{36D48058-D098-4879-AB83-BB0B073C1C10}">
      <dsp:nvSpPr>
        <dsp:cNvPr id="0" name=""/>
        <dsp:cNvSpPr/>
      </dsp:nvSpPr>
      <dsp:spPr>
        <a:xfrm>
          <a:off x="1083948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1513924"/>
            <a:satOff val="-2106"/>
            <a:lumOff val="-807"/>
            <a:alphaOff val="0"/>
          </a:schemeClr>
        </a:solidFill>
        <a:ln w="25400" cap="flat" cmpd="sng" algn="ctr">
          <a:solidFill>
            <a:schemeClr val="accent5">
              <a:hueOff val="-1513924"/>
              <a:satOff val="-2106"/>
              <a:lumOff val="-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D6392-BCE6-4373-9702-B4D9B3E8C86E}">
      <dsp:nvSpPr>
        <dsp:cNvPr id="0" name=""/>
        <dsp:cNvSpPr/>
      </dsp:nvSpPr>
      <dsp:spPr>
        <a:xfrm>
          <a:off x="1709235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1730199"/>
            <a:satOff val="-2407"/>
            <a:lumOff val="-923"/>
            <a:alphaOff val="0"/>
          </a:schemeClr>
        </a:solidFill>
        <a:ln w="25400" cap="flat" cmpd="sng" algn="ctr">
          <a:solidFill>
            <a:schemeClr val="accent5">
              <a:hueOff val="-1730199"/>
              <a:satOff val="-2407"/>
              <a:lumOff val="-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16F86-9410-4475-B7D8-F6F221EB2D90}">
      <dsp:nvSpPr>
        <dsp:cNvPr id="0" name=""/>
        <dsp:cNvSpPr/>
      </dsp:nvSpPr>
      <dsp:spPr>
        <a:xfrm>
          <a:off x="2334523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1946474"/>
            <a:satOff val="-2707"/>
            <a:lumOff val="-1038"/>
            <a:alphaOff val="0"/>
          </a:schemeClr>
        </a:solidFill>
        <a:ln w="25400" cap="flat" cmpd="sng" algn="ctr">
          <a:solidFill>
            <a:schemeClr val="accent5">
              <a:hueOff val="-1946474"/>
              <a:satOff val="-2707"/>
              <a:lumOff val="-10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BB89F-EFBC-466F-8176-9F7D889279C9}">
      <dsp:nvSpPr>
        <dsp:cNvPr id="0" name=""/>
        <dsp:cNvSpPr/>
      </dsp:nvSpPr>
      <dsp:spPr>
        <a:xfrm>
          <a:off x="2959810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2162748"/>
            <a:satOff val="-3008"/>
            <a:lumOff val="-1154"/>
            <a:alphaOff val="0"/>
          </a:schemeClr>
        </a:solidFill>
        <a:ln w="25400" cap="flat" cmpd="sng" algn="ctr">
          <a:solidFill>
            <a:schemeClr val="accent5">
              <a:hueOff val="-2162748"/>
              <a:satOff val="-3008"/>
              <a:lumOff val="-11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D998A-04AF-4169-91F7-B90EAC7FAFBA}">
      <dsp:nvSpPr>
        <dsp:cNvPr id="0" name=""/>
        <dsp:cNvSpPr/>
      </dsp:nvSpPr>
      <dsp:spPr>
        <a:xfrm>
          <a:off x="3585098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2379023"/>
            <a:satOff val="-3309"/>
            <a:lumOff val="-1269"/>
            <a:alphaOff val="0"/>
          </a:schemeClr>
        </a:solidFill>
        <a:ln w="25400" cap="flat" cmpd="sng" algn="ctr">
          <a:solidFill>
            <a:schemeClr val="accent5">
              <a:hueOff val="-2379023"/>
              <a:satOff val="-3309"/>
              <a:lumOff val="-12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57D28-A5EB-461B-9A1A-388E16CA2F12}">
      <dsp:nvSpPr>
        <dsp:cNvPr id="0" name=""/>
        <dsp:cNvSpPr/>
      </dsp:nvSpPr>
      <dsp:spPr>
        <a:xfrm>
          <a:off x="4210385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2595298"/>
            <a:satOff val="-3610"/>
            <a:lumOff val="-1384"/>
            <a:alphaOff val="0"/>
          </a:schemeClr>
        </a:solidFill>
        <a:ln w="25400" cap="flat" cmpd="sng" algn="ctr">
          <a:solidFill>
            <a:schemeClr val="accent5">
              <a:hueOff val="-2595298"/>
              <a:satOff val="-3610"/>
              <a:lumOff val="-13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8E789-2484-4ABD-82D6-D5349DC0FE0C}">
      <dsp:nvSpPr>
        <dsp:cNvPr id="0" name=""/>
        <dsp:cNvSpPr/>
      </dsp:nvSpPr>
      <dsp:spPr>
        <a:xfrm>
          <a:off x="4835673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2811573"/>
            <a:satOff val="-3911"/>
            <a:lumOff val="-1500"/>
            <a:alphaOff val="0"/>
          </a:schemeClr>
        </a:solidFill>
        <a:ln w="25400" cap="flat" cmpd="sng" algn="ctr">
          <a:solidFill>
            <a:schemeClr val="accent5">
              <a:hueOff val="-2811573"/>
              <a:satOff val="-3911"/>
              <a:lumOff val="-15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9BB81-5283-4223-89C2-C30792851971}">
      <dsp:nvSpPr>
        <dsp:cNvPr id="0" name=""/>
        <dsp:cNvSpPr/>
      </dsp:nvSpPr>
      <dsp:spPr>
        <a:xfrm>
          <a:off x="1083948" y="1083408"/>
          <a:ext cx="4431171" cy="40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Implement Time Frequency and Inverse Document Frequency</a:t>
          </a:r>
          <a:endParaRPr lang="en-US" sz="1200" kern="1200" dirty="0"/>
        </a:p>
      </dsp:txBody>
      <dsp:txXfrm>
        <a:off x="1083948" y="1083408"/>
        <a:ext cx="4431171" cy="402833"/>
      </dsp:txXfrm>
    </dsp:sp>
    <dsp:sp modelId="{29381DB3-D473-486C-A4DC-B84E434F69E0}">
      <dsp:nvSpPr>
        <dsp:cNvPr id="0" name=""/>
        <dsp:cNvSpPr/>
      </dsp:nvSpPr>
      <dsp:spPr>
        <a:xfrm>
          <a:off x="1083948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3027848"/>
            <a:satOff val="-4212"/>
            <a:lumOff val="-1615"/>
            <a:alphaOff val="0"/>
          </a:schemeClr>
        </a:solidFill>
        <a:ln w="25400" cap="flat" cmpd="sng" algn="ctr">
          <a:solidFill>
            <a:schemeClr val="accent5">
              <a:hueOff val="-3027848"/>
              <a:satOff val="-4212"/>
              <a:lumOff val="-1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530E4-5233-4D48-9DCE-46B9C0C71053}">
      <dsp:nvSpPr>
        <dsp:cNvPr id="0" name=""/>
        <dsp:cNvSpPr/>
      </dsp:nvSpPr>
      <dsp:spPr>
        <a:xfrm>
          <a:off x="1709235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3244123"/>
            <a:satOff val="-4512"/>
            <a:lumOff val="-1730"/>
            <a:alphaOff val="0"/>
          </a:schemeClr>
        </a:solidFill>
        <a:ln w="25400" cap="flat" cmpd="sng" algn="ctr">
          <a:solidFill>
            <a:schemeClr val="accent5">
              <a:hueOff val="-3244123"/>
              <a:satOff val="-4512"/>
              <a:lumOff val="-17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29458-4E80-46BE-A951-6F628E87923A}">
      <dsp:nvSpPr>
        <dsp:cNvPr id="0" name=""/>
        <dsp:cNvSpPr/>
      </dsp:nvSpPr>
      <dsp:spPr>
        <a:xfrm>
          <a:off x="2334523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3460397"/>
            <a:satOff val="-4813"/>
            <a:lumOff val="-1846"/>
            <a:alphaOff val="0"/>
          </a:schemeClr>
        </a:solidFill>
        <a:ln w="25400" cap="flat" cmpd="sng" algn="ctr">
          <a:solidFill>
            <a:schemeClr val="accent5">
              <a:hueOff val="-3460397"/>
              <a:satOff val="-4813"/>
              <a:lumOff val="-18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F1CD6-2970-455A-9F60-9A53F9F9DEA3}">
      <dsp:nvSpPr>
        <dsp:cNvPr id="0" name=""/>
        <dsp:cNvSpPr/>
      </dsp:nvSpPr>
      <dsp:spPr>
        <a:xfrm>
          <a:off x="2959810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78D37-5DBA-4A5B-9D27-142FC4CF8B44}">
      <dsp:nvSpPr>
        <dsp:cNvPr id="0" name=""/>
        <dsp:cNvSpPr/>
      </dsp:nvSpPr>
      <dsp:spPr>
        <a:xfrm>
          <a:off x="3585098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3892947"/>
            <a:satOff val="-5415"/>
            <a:lumOff val="-2076"/>
            <a:alphaOff val="0"/>
          </a:schemeClr>
        </a:solidFill>
        <a:ln w="25400" cap="flat" cmpd="sng" algn="ctr">
          <a:solidFill>
            <a:schemeClr val="accent5">
              <a:hueOff val="-3892947"/>
              <a:satOff val="-5415"/>
              <a:lumOff val="-20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7FC29-50EA-4A23-B5C7-7A771E31F770}">
      <dsp:nvSpPr>
        <dsp:cNvPr id="0" name=""/>
        <dsp:cNvSpPr/>
      </dsp:nvSpPr>
      <dsp:spPr>
        <a:xfrm>
          <a:off x="4210385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109222"/>
            <a:satOff val="-5716"/>
            <a:lumOff val="-2192"/>
            <a:alphaOff val="0"/>
          </a:schemeClr>
        </a:solidFill>
        <a:ln w="25400" cap="flat" cmpd="sng" algn="ctr">
          <a:solidFill>
            <a:schemeClr val="accent5">
              <a:hueOff val="-4109222"/>
              <a:satOff val="-5716"/>
              <a:lumOff val="-21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65AFA-DCFE-4B41-9070-CD71BADE9E65}">
      <dsp:nvSpPr>
        <dsp:cNvPr id="0" name=""/>
        <dsp:cNvSpPr/>
      </dsp:nvSpPr>
      <dsp:spPr>
        <a:xfrm>
          <a:off x="4835673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325497"/>
            <a:satOff val="-6016"/>
            <a:lumOff val="-2307"/>
            <a:alphaOff val="0"/>
          </a:schemeClr>
        </a:solidFill>
        <a:ln w="25400" cap="flat" cmpd="sng" algn="ctr">
          <a:solidFill>
            <a:schemeClr val="accent5">
              <a:hueOff val="-4325497"/>
              <a:satOff val="-6016"/>
              <a:lumOff val="-2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CEE1B-73F1-4695-9635-427E996A92F1}">
      <dsp:nvSpPr>
        <dsp:cNvPr id="0" name=""/>
        <dsp:cNvSpPr/>
      </dsp:nvSpPr>
      <dsp:spPr>
        <a:xfrm>
          <a:off x="1083948" y="1624525"/>
          <a:ext cx="4431171" cy="40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Build the Recommendation Engine</a:t>
          </a:r>
          <a:endParaRPr lang="en-US" sz="1200" kern="1200"/>
        </a:p>
      </dsp:txBody>
      <dsp:txXfrm>
        <a:off x="1083948" y="1624525"/>
        <a:ext cx="4431171" cy="402833"/>
      </dsp:txXfrm>
    </dsp:sp>
    <dsp:sp modelId="{36094096-0A02-4AB6-AA5B-E8021F2B9822}">
      <dsp:nvSpPr>
        <dsp:cNvPr id="0" name=""/>
        <dsp:cNvSpPr/>
      </dsp:nvSpPr>
      <dsp:spPr>
        <a:xfrm>
          <a:off x="1083948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541771"/>
            <a:satOff val="-6317"/>
            <a:lumOff val="-2422"/>
            <a:alphaOff val="0"/>
          </a:schemeClr>
        </a:solidFill>
        <a:ln w="25400" cap="flat" cmpd="sng" algn="ctr">
          <a:solidFill>
            <a:schemeClr val="accent5">
              <a:hueOff val="-4541771"/>
              <a:satOff val="-6317"/>
              <a:lumOff val="-24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BF544-137D-4ABB-BC2F-05CFE5BCF86B}">
      <dsp:nvSpPr>
        <dsp:cNvPr id="0" name=""/>
        <dsp:cNvSpPr/>
      </dsp:nvSpPr>
      <dsp:spPr>
        <a:xfrm>
          <a:off x="1709235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758046"/>
            <a:satOff val="-6618"/>
            <a:lumOff val="-2538"/>
            <a:alphaOff val="0"/>
          </a:schemeClr>
        </a:solidFill>
        <a:ln w="25400" cap="flat" cmpd="sng" algn="ctr">
          <a:solidFill>
            <a:schemeClr val="accent5">
              <a:hueOff val="-4758046"/>
              <a:satOff val="-6618"/>
              <a:lumOff val="-25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D93F5-90B4-49D0-8F3D-CB81291FFB8D}">
      <dsp:nvSpPr>
        <dsp:cNvPr id="0" name=""/>
        <dsp:cNvSpPr/>
      </dsp:nvSpPr>
      <dsp:spPr>
        <a:xfrm>
          <a:off x="2334523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974321"/>
            <a:satOff val="-6919"/>
            <a:lumOff val="-2653"/>
            <a:alphaOff val="0"/>
          </a:schemeClr>
        </a:solidFill>
        <a:ln w="25400" cap="flat" cmpd="sng" algn="ctr">
          <a:solidFill>
            <a:schemeClr val="accent5">
              <a:hueOff val="-4974321"/>
              <a:satOff val="-6919"/>
              <a:lumOff val="-26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4DC7E-8AAC-43DC-8E79-AE69451E0310}">
      <dsp:nvSpPr>
        <dsp:cNvPr id="0" name=""/>
        <dsp:cNvSpPr/>
      </dsp:nvSpPr>
      <dsp:spPr>
        <a:xfrm>
          <a:off x="2959810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5190596"/>
            <a:satOff val="-7220"/>
            <a:lumOff val="-2768"/>
            <a:alphaOff val="0"/>
          </a:schemeClr>
        </a:solidFill>
        <a:ln w="25400" cap="flat" cmpd="sng" algn="ctr">
          <a:solidFill>
            <a:schemeClr val="accent5">
              <a:hueOff val="-5190596"/>
              <a:satOff val="-7220"/>
              <a:lumOff val="-27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41105-2916-4FB0-A653-689F86F49EC3}">
      <dsp:nvSpPr>
        <dsp:cNvPr id="0" name=""/>
        <dsp:cNvSpPr/>
      </dsp:nvSpPr>
      <dsp:spPr>
        <a:xfrm>
          <a:off x="3585098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5406871"/>
            <a:satOff val="-7521"/>
            <a:lumOff val="-2884"/>
            <a:alphaOff val="0"/>
          </a:schemeClr>
        </a:solidFill>
        <a:ln w="25400" cap="flat" cmpd="sng" algn="ctr">
          <a:solidFill>
            <a:schemeClr val="accent5">
              <a:hueOff val="-5406871"/>
              <a:satOff val="-7521"/>
              <a:lumOff val="-28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6128F-E897-4E78-94B7-697EF654C71E}">
      <dsp:nvSpPr>
        <dsp:cNvPr id="0" name=""/>
        <dsp:cNvSpPr/>
      </dsp:nvSpPr>
      <dsp:spPr>
        <a:xfrm>
          <a:off x="4210385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5623146"/>
            <a:satOff val="-7821"/>
            <a:lumOff val="-2999"/>
            <a:alphaOff val="0"/>
          </a:schemeClr>
        </a:solidFill>
        <a:ln w="25400" cap="flat" cmpd="sng" algn="ctr">
          <a:solidFill>
            <a:schemeClr val="accent5">
              <a:hueOff val="-5623146"/>
              <a:satOff val="-7821"/>
              <a:lumOff val="-29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9F32E-0DE6-4F18-A179-AB1916CC5D4E}">
      <dsp:nvSpPr>
        <dsp:cNvPr id="0" name=""/>
        <dsp:cNvSpPr/>
      </dsp:nvSpPr>
      <dsp:spPr>
        <a:xfrm>
          <a:off x="4835673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5839421"/>
            <a:satOff val="-8122"/>
            <a:lumOff val="-3115"/>
            <a:alphaOff val="0"/>
          </a:schemeClr>
        </a:solidFill>
        <a:ln w="25400" cap="flat" cmpd="sng" algn="ctr">
          <a:solidFill>
            <a:schemeClr val="accent5">
              <a:hueOff val="-5839421"/>
              <a:satOff val="-8122"/>
              <a:lumOff val="-31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275FC-1384-4075-B216-3BA1F1292332}">
      <dsp:nvSpPr>
        <dsp:cNvPr id="0" name=""/>
        <dsp:cNvSpPr/>
      </dsp:nvSpPr>
      <dsp:spPr>
        <a:xfrm>
          <a:off x="1083948" y="2165643"/>
          <a:ext cx="4431171" cy="40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Test Recommender System</a:t>
          </a:r>
          <a:endParaRPr lang="en-US" sz="1200" kern="1200"/>
        </a:p>
      </dsp:txBody>
      <dsp:txXfrm>
        <a:off x="1083948" y="2165643"/>
        <a:ext cx="4431171" cy="402833"/>
      </dsp:txXfrm>
    </dsp:sp>
    <dsp:sp modelId="{3C98275F-9B39-4C77-A972-7FB91AE95322}">
      <dsp:nvSpPr>
        <dsp:cNvPr id="0" name=""/>
        <dsp:cNvSpPr/>
      </dsp:nvSpPr>
      <dsp:spPr>
        <a:xfrm>
          <a:off x="1083948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055696"/>
            <a:satOff val="-8423"/>
            <a:lumOff val="-3230"/>
            <a:alphaOff val="0"/>
          </a:schemeClr>
        </a:solidFill>
        <a:ln w="25400" cap="flat" cmpd="sng" algn="ctr">
          <a:solidFill>
            <a:schemeClr val="accent5">
              <a:hueOff val="-6055696"/>
              <a:satOff val="-8423"/>
              <a:lumOff val="-32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2E0C7-45B4-46B3-AC52-3A222D504191}">
      <dsp:nvSpPr>
        <dsp:cNvPr id="0" name=""/>
        <dsp:cNvSpPr/>
      </dsp:nvSpPr>
      <dsp:spPr>
        <a:xfrm>
          <a:off x="1709235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271970"/>
            <a:satOff val="-8724"/>
            <a:lumOff val="-3345"/>
            <a:alphaOff val="0"/>
          </a:schemeClr>
        </a:solidFill>
        <a:ln w="25400" cap="flat" cmpd="sng" algn="ctr">
          <a:solidFill>
            <a:schemeClr val="accent5">
              <a:hueOff val="-6271970"/>
              <a:satOff val="-8724"/>
              <a:lumOff val="-33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0D0B7-4747-4D40-B766-A5CEAF68012A}">
      <dsp:nvSpPr>
        <dsp:cNvPr id="0" name=""/>
        <dsp:cNvSpPr/>
      </dsp:nvSpPr>
      <dsp:spPr>
        <a:xfrm>
          <a:off x="2334523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488245"/>
            <a:satOff val="-9025"/>
            <a:lumOff val="-3461"/>
            <a:alphaOff val="0"/>
          </a:schemeClr>
        </a:solidFill>
        <a:ln w="25400" cap="flat" cmpd="sng" algn="ctr">
          <a:solidFill>
            <a:schemeClr val="accent5">
              <a:hueOff val="-6488245"/>
              <a:satOff val="-9025"/>
              <a:lumOff val="-34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B5457-03EC-4E1D-8854-AEF7C10F5A82}">
      <dsp:nvSpPr>
        <dsp:cNvPr id="0" name=""/>
        <dsp:cNvSpPr/>
      </dsp:nvSpPr>
      <dsp:spPr>
        <a:xfrm>
          <a:off x="2959810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704520"/>
            <a:satOff val="-9326"/>
            <a:lumOff val="-3576"/>
            <a:alphaOff val="0"/>
          </a:schemeClr>
        </a:solidFill>
        <a:ln w="25400" cap="flat" cmpd="sng" algn="ctr">
          <a:solidFill>
            <a:schemeClr val="accent5">
              <a:hueOff val="-6704520"/>
              <a:satOff val="-9326"/>
              <a:lumOff val="-35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77111-4133-480A-A2ED-44195FF0C547}">
      <dsp:nvSpPr>
        <dsp:cNvPr id="0" name=""/>
        <dsp:cNvSpPr/>
      </dsp:nvSpPr>
      <dsp:spPr>
        <a:xfrm>
          <a:off x="3585098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920795"/>
            <a:satOff val="-9626"/>
            <a:lumOff val="-3691"/>
            <a:alphaOff val="0"/>
          </a:schemeClr>
        </a:solidFill>
        <a:ln w="25400" cap="flat" cmpd="sng" algn="ctr">
          <a:solidFill>
            <a:schemeClr val="accent5">
              <a:hueOff val="-6920795"/>
              <a:satOff val="-9626"/>
              <a:lumOff val="-36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C0017-2073-49D3-8AFA-78F8D6C4170C}">
      <dsp:nvSpPr>
        <dsp:cNvPr id="0" name=""/>
        <dsp:cNvSpPr/>
      </dsp:nvSpPr>
      <dsp:spPr>
        <a:xfrm>
          <a:off x="4210385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7137069"/>
            <a:satOff val="-9927"/>
            <a:lumOff val="-3807"/>
            <a:alphaOff val="0"/>
          </a:schemeClr>
        </a:solidFill>
        <a:ln w="25400" cap="flat" cmpd="sng" algn="ctr">
          <a:solidFill>
            <a:schemeClr val="accent5">
              <a:hueOff val="-7137069"/>
              <a:satOff val="-9927"/>
              <a:lumOff val="-3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65F6B-47B8-46B0-87B1-087115930631}">
      <dsp:nvSpPr>
        <dsp:cNvPr id="0" name=""/>
        <dsp:cNvSpPr/>
      </dsp:nvSpPr>
      <dsp:spPr>
        <a:xfrm>
          <a:off x="4835673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C1CF-F6A2-4C89-AEAF-69B8E10608B1}">
      <dsp:nvSpPr>
        <dsp:cNvPr id="0" name=""/>
        <dsp:cNvSpPr/>
      </dsp:nvSpPr>
      <dsp:spPr>
        <a:xfrm>
          <a:off x="226972" y="242943"/>
          <a:ext cx="4085504" cy="371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Data Preparation</a:t>
          </a:r>
          <a:endParaRPr lang="en-US" sz="1700" kern="1200" dirty="0"/>
        </a:p>
      </dsp:txBody>
      <dsp:txXfrm>
        <a:off x="226972" y="242943"/>
        <a:ext cx="4085504" cy="371409"/>
      </dsp:txXfrm>
    </dsp:sp>
    <dsp:sp modelId="{DB0D067A-0ABA-436F-AD7C-33E3C1A15DA4}">
      <dsp:nvSpPr>
        <dsp:cNvPr id="0" name=""/>
        <dsp:cNvSpPr/>
      </dsp:nvSpPr>
      <dsp:spPr>
        <a:xfrm>
          <a:off x="22697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55E6-A3D2-48D5-83A3-48469DF69D41}">
      <dsp:nvSpPr>
        <dsp:cNvPr id="0" name=""/>
        <dsp:cNvSpPr/>
      </dsp:nvSpPr>
      <dsp:spPr>
        <a:xfrm>
          <a:off x="80348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1273-2C58-4A7E-A380-0E7C36BDE7C2}">
      <dsp:nvSpPr>
        <dsp:cNvPr id="0" name=""/>
        <dsp:cNvSpPr/>
      </dsp:nvSpPr>
      <dsp:spPr>
        <a:xfrm>
          <a:off x="137999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C5F3-91CB-4A99-B868-E84121A3CE31}">
      <dsp:nvSpPr>
        <dsp:cNvPr id="0" name=""/>
        <dsp:cNvSpPr/>
      </dsp:nvSpPr>
      <dsp:spPr>
        <a:xfrm>
          <a:off x="195650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D467-A8D3-4867-A922-DFFCB9C88B1D}">
      <dsp:nvSpPr>
        <dsp:cNvPr id="0" name=""/>
        <dsp:cNvSpPr/>
      </dsp:nvSpPr>
      <dsp:spPr>
        <a:xfrm>
          <a:off x="253301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F42F-D847-4D9B-8BAA-EF40CBC748E4}">
      <dsp:nvSpPr>
        <dsp:cNvPr id="0" name=""/>
        <dsp:cNvSpPr/>
      </dsp:nvSpPr>
      <dsp:spPr>
        <a:xfrm>
          <a:off x="310952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E67-7108-4DA9-8A84-4EB023EE0A6F}">
      <dsp:nvSpPr>
        <dsp:cNvPr id="0" name=""/>
        <dsp:cNvSpPr/>
      </dsp:nvSpPr>
      <dsp:spPr>
        <a:xfrm>
          <a:off x="368603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1600C-A053-4CDB-8D6E-FE13AFC489E2}">
      <dsp:nvSpPr>
        <dsp:cNvPr id="0" name=""/>
        <dsp:cNvSpPr/>
      </dsp:nvSpPr>
      <dsp:spPr>
        <a:xfrm>
          <a:off x="226972" y="765943"/>
          <a:ext cx="4085504" cy="371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Data Insights</a:t>
          </a:r>
          <a:endParaRPr lang="en-US" sz="1700" kern="1200"/>
        </a:p>
      </dsp:txBody>
      <dsp:txXfrm>
        <a:off x="226972" y="765943"/>
        <a:ext cx="4085504" cy="371409"/>
      </dsp:txXfrm>
    </dsp:sp>
    <dsp:sp modelId="{36D48058-D098-4879-AB83-BB0B073C1C10}">
      <dsp:nvSpPr>
        <dsp:cNvPr id="0" name=""/>
        <dsp:cNvSpPr/>
      </dsp:nvSpPr>
      <dsp:spPr>
        <a:xfrm>
          <a:off x="22697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D6392-BCE6-4373-9702-B4D9B3E8C86E}">
      <dsp:nvSpPr>
        <dsp:cNvPr id="0" name=""/>
        <dsp:cNvSpPr/>
      </dsp:nvSpPr>
      <dsp:spPr>
        <a:xfrm>
          <a:off x="80348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16F86-9410-4475-B7D8-F6F221EB2D90}">
      <dsp:nvSpPr>
        <dsp:cNvPr id="0" name=""/>
        <dsp:cNvSpPr/>
      </dsp:nvSpPr>
      <dsp:spPr>
        <a:xfrm>
          <a:off x="137999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BB89F-EFBC-466F-8176-9F7D889279C9}">
      <dsp:nvSpPr>
        <dsp:cNvPr id="0" name=""/>
        <dsp:cNvSpPr/>
      </dsp:nvSpPr>
      <dsp:spPr>
        <a:xfrm>
          <a:off x="195650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D998A-04AF-4169-91F7-B90EAC7FAFBA}">
      <dsp:nvSpPr>
        <dsp:cNvPr id="0" name=""/>
        <dsp:cNvSpPr/>
      </dsp:nvSpPr>
      <dsp:spPr>
        <a:xfrm>
          <a:off x="253301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57D28-A5EB-461B-9A1A-388E16CA2F12}">
      <dsp:nvSpPr>
        <dsp:cNvPr id="0" name=""/>
        <dsp:cNvSpPr/>
      </dsp:nvSpPr>
      <dsp:spPr>
        <a:xfrm>
          <a:off x="310952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8E789-2484-4ABD-82D6-D5349DC0FE0C}">
      <dsp:nvSpPr>
        <dsp:cNvPr id="0" name=""/>
        <dsp:cNvSpPr/>
      </dsp:nvSpPr>
      <dsp:spPr>
        <a:xfrm>
          <a:off x="368603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9BB81-5283-4223-89C2-C30792851971}">
      <dsp:nvSpPr>
        <dsp:cNvPr id="0" name=""/>
        <dsp:cNvSpPr/>
      </dsp:nvSpPr>
      <dsp:spPr>
        <a:xfrm>
          <a:off x="226972" y="1288943"/>
          <a:ext cx="4085504" cy="371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Implement k-Nearest Neighbors</a:t>
          </a:r>
          <a:endParaRPr lang="en-US" sz="1700" kern="1200" dirty="0"/>
        </a:p>
      </dsp:txBody>
      <dsp:txXfrm>
        <a:off x="226972" y="1288943"/>
        <a:ext cx="4085504" cy="371409"/>
      </dsp:txXfrm>
    </dsp:sp>
    <dsp:sp modelId="{29381DB3-D473-486C-A4DC-B84E434F69E0}">
      <dsp:nvSpPr>
        <dsp:cNvPr id="0" name=""/>
        <dsp:cNvSpPr/>
      </dsp:nvSpPr>
      <dsp:spPr>
        <a:xfrm>
          <a:off x="22697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530E4-5233-4D48-9DCE-46B9C0C71053}">
      <dsp:nvSpPr>
        <dsp:cNvPr id="0" name=""/>
        <dsp:cNvSpPr/>
      </dsp:nvSpPr>
      <dsp:spPr>
        <a:xfrm>
          <a:off x="80348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29458-4E80-46BE-A951-6F628E87923A}">
      <dsp:nvSpPr>
        <dsp:cNvPr id="0" name=""/>
        <dsp:cNvSpPr/>
      </dsp:nvSpPr>
      <dsp:spPr>
        <a:xfrm>
          <a:off x="137999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F1CD6-2970-455A-9F60-9A53F9F9DEA3}">
      <dsp:nvSpPr>
        <dsp:cNvPr id="0" name=""/>
        <dsp:cNvSpPr/>
      </dsp:nvSpPr>
      <dsp:spPr>
        <a:xfrm>
          <a:off x="195650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78D37-5DBA-4A5B-9D27-142FC4CF8B44}">
      <dsp:nvSpPr>
        <dsp:cNvPr id="0" name=""/>
        <dsp:cNvSpPr/>
      </dsp:nvSpPr>
      <dsp:spPr>
        <a:xfrm>
          <a:off x="253301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7FC29-50EA-4A23-B5C7-7A771E31F770}">
      <dsp:nvSpPr>
        <dsp:cNvPr id="0" name=""/>
        <dsp:cNvSpPr/>
      </dsp:nvSpPr>
      <dsp:spPr>
        <a:xfrm>
          <a:off x="310952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65AFA-DCFE-4B41-9070-CD71BADE9E65}">
      <dsp:nvSpPr>
        <dsp:cNvPr id="0" name=""/>
        <dsp:cNvSpPr/>
      </dsp:nvSpPr>
      <dsp:spPr>
        <a:xfrm>
          <a:off x="368603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CEE1B-73F1-4695-9635-427E996A92F1}">
      <dsp:nvSpPr>
        <dsp:cNvPr id="0" name=""/>
        <dsp:cNvSpPr/>
      </dsp:nvSpPr>
      <dsp:spPr>
        <a:xfrm>
          <a:off x="226972" y="1811943"/>
          <a:ext cx="4085504" cy="371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Build the Recommendation Engine</a:t>
          </a:r>
          <a:endParaRPr lang="en-US" sz="1700" kern="1200" dirty="0"/>
        </a:p>
      </dsp:txBody>
      <dsp:txXfrm>
        <a:off x="226972" y="1811943"/>
        <a:ext cx="4085504" cy="371409"/>
      </dsp:txXfrm>
    </dsp:sp>
    <dsp:sp modelId="{36094096-0A02-4AB6-AA5B-E8021F2B9822}">
      <dsp:nvSpPr>
        <dsp:cNvPr id="0" name=""/>
        <dsp:cNvSpPr/>
      </dsp:nvSpPr>
      <dsp:spPr>
        <a:xfrm>
          <a:off x="22697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BF544-137D-4ABB-BC2F-05CFE5BCF86B}">
      <dsp:nvSpPr>
        <dsp:cNvPr id="0" name=""/>
        <dsp:cNvSpPr/>
      </dsp:nvSpPr>
      <dsp:spPr>
        <a:xfrm>
          <a:off x="80348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D93F5-90B4-49D0-8F3D-CB81291FFB8D}">
      <dsp:nvSpPr>
        <dsp:cNvPr id="0" name=""/>
        <dsp:cNvSpPr/>
      </dsp:nvSpPr>
      <dsp:spPr>
        <a:xfrm>
          <a:off x="137999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4DC7E-8AAC-43DC-8E79-AE69451E0310}">
      <dsp:nvSpPr>
        <dsp:cNvPr id="0" name=""/>
        <dsp:cNvSpPr/>
      </dsp:nvSpPr>
      <dsp:spPr>
        <a:xfrm>
          <a:off x="195650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41105-2916-4FB0-A653-689F86F49EC3}">
      <dsp:nvSpPr>
        <dsp:cNvPr id="0" name=""/>
        <dsp:cNvSpPr/>
      </dsp:nvSpPr>
      <dsp:spPr>
        <a:xfrm>
          <a:off x="253301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6128F-E897-4E78-94B7-697EF654C71E}">
      <dsp:nvSpPr>
        <dsp:cNvPr id="0" name=""/>
        <dsp:cNvSpPr/>
      </dsp:nvSpPr>
      <dsp:spPr>
        <a:xfrm>
          <a:off x="310952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9F32E-0DE6-4F18-A179-AB1916CC5D4E}">
      <dsp:nvSpPr>
        <dsp:cNvPr id="0" name=""/>
        <dsp:cNvSpPr/>
      </dsp:nvSpPr>
      <dsp:spPr>
        <a:xfrm>
          <a:off x="368603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275FC-1384-4075-B216-3BA1F1292332}">
      <dsp:nvSpPr>
        <dsp:cNvPr id="0" name=""/>
        <dsp:cNvSpPr/>
      </dsp:nvSpPr>
      <dsp:spPr>
        <a:xfrm>
          <a:off x="226972" y="2334944"/>
          <a:ext cx="4085504" cy="371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Test Recommender System</a:t>
          </a:r>
          <a:endParaRPr lang="en-US" sz="1700" kern="1200" dirty="0"/>
        </a:p>
      </dsp:txBody>
      <dsp:txXfrm>
        <a:off x="226972" y="2334944"/>
        <a:ext cx="4085504" cy="371409"/>
      </dsp:txXfrm>
    </dsp:sp>
    <dsp:sp modelId="{3C98275F-9B39-4C77-A972-7FB91AE95322}">
      <dsp:nvSpPr>
        <dsp:cNvPr id="0" name=""/>
        <dsp:cNvSpPr/>
      </dsp:nvSpPr>
      <dsp:spPr>
        <a:xfrm>
          <a:off x="22697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2E0C7-45B4-46B3-AC52-3A222D504191}">
      <dsp:nvSpPr>
        <dsp:cNvPr id="0" name=""/>
        <dsp:cNvSpPr/>
      </dsp:nvSpPr>
      <dsp:spPr>
        <a:xfrm>
          <a:off x="80348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0D0B7-4747-4D40-B766-A5CEAF68012A}">
      <dsp:nvSpPr>
        <dsp:cNvPr id="0" name=""/>
        <dsp:cNvSpPr/>
      </dsp:nvSpPr>
      <dsp:spPr>
        <a:xfrm>
          <a:off x="137999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B5457-03EC-4E1D-8854-AEF7C10F5A82}">
      <dsp:nvSpPr>
        <dsp:cNvPr id="0" name=""/>
        <dsp:cNvSpPr/>
      </dsp:nvSpPr>
      <dsp:spPr>
        <a:xfrm>
          <a:off x="195650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77111-4133-480A-A2ED-44195FF0C547}">
      <dsp:nvSpPr>
        <dsp:cNvPr id="0" name=""/>
        <dsp:cNvSpPr/>
      </dsp:nvSpPr>
      <dsp:spPr>
        <a:xfrm>
          <a:off x="253301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C0017-2073-49D3-8AFA-78F8D6C4170C}">
      <dsp:nvSpPr>
        <dsp:cNvPr id="0" name=""/>
        <dsp:cNvSpPr/>
      </dsp:nvSpPr>
      <dsp:spPr>
        <a:xfrm>
          <a:off x="310952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65F6B-47B8-46B0-87B1-087115930631}">
      <dsp:nvSpPr>
        <dsp:cNvPr id="0" name=""/>
        <dsp:cNvSpPr/>
      </dsp:nvSpPr>
      <dsp:spPr>
        <a:xfrm>
          <a:off x="368603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C1CF-F6A2-4C89-AEAF-69B8E10608B1}">
      <dsp:nvSpPr>
        <dsp:cNvPr id="0" name=""/>
        <dsp:cNvSpPr/>
      </dsp:nvSpPr>
      <dsp:spPr>
        <a:xfrm>
          <a:off x="1083948" y="1173"/>
          <a:ext cx="4431171" cy="40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Data Preparation</a:t>
          </a:r>
          <a:endParaRPr lang="en-US" sz="1200" kern="1200" dirty="0"/>
        </a:p>
      </dsp:txBody>
      <dsp:txXfrm>
        <a:off x="1083948" y="1173"/>
        <a:ext cx="4431171" cy="402833"/>
      </dsp:txXfrm>
    </dsp:sp>
    <dsp:sp modelId="{DB0D067A-0ABA-436F-AD7C-33E3C1A15DA4}">
      <dsp:nvSpPr>
        <dsp:cNvPr id="0" name=""/>
        <dsp:cNvSpPr/>
      </dsp:nvSpPr>
      <dsp:spPr>
        <a:xfrm>
          <a:off x="1083948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55E6-A3D2-48D5-83A3-48469DF69D41}">
      <dsp:nvSpPr>
        <dsp:cNvPr id="0" name=""/>
        <dsp:cNvSpPr/>
      </dsp:nvSpPr>
      <dsp:spPr>
        <a:xfrm>
          <a:off x="1709235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216275"/>
            <a:satOff val="-301"/>
            <a:lumOff val="-115"/>
            <a:alphaOff val="0"/>
          </a:schemeClr>
        </a:solidFill>
        <a:ln w="25400" cap="flat" cmpd="sng" algn="ctr">
          <a:solidFill>
            <a:schemeClr val="accent5">
              <a:hueOff val="-216275"/>
              <a:satOff val="-301"/>
              <a:lumOff val="-1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1273-2C58-4A7E-A380-0E7C36BDE7C2}">
      <dsp:nvSpPr>
        <dsp:cNvPr id="0" name=""/>
        <dsp:cNvSpPr/>
      </dsp:nvSpPr>
      <dsp:spPr>
        <a:xfrm>
          <a:off x="2334523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32550"/>
            <a:satOff val="-602"/>
            <a:lumOff val="-231"/>
            <a:alphaOff val="0"/>
          </a:schemeClr>
        </a:solidFill>
        <a:ln w="25400" cap="flat" cmpd="sng" algn="ctr">
          <a:solidFill>
            <a:schemeClr val="accent5">
              <a:hueOff val="-432550"/>
              <a:satOff val="-602"/>
              <a:lumOff val="-2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C5F3-91CB-4A99-B868-E84121A3CE31}">
      <dsp:nvSpPr>
        <dsp:cNvPr id="0" name=""/>
        <dsp:cNvSpPr/>
      </dsp:nvSpPr>
      <dsp:spPr>
        <a:xfrm>
          <a:off x="2959810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48825"/>
            <a:satOff val="-902"/>
            <a:lumOff val="-346"/>
            <a:alphaOff val="0"/>
          </a:schemeClr>
        </a:solidFill>
        <a:ln w="25400" cap="flat" cmpd="sng" algn="ctr">
          <a:solidFill>
            <a:schemeClr val="accent5">
              <a:hueOff val="-648825"/>
              <a:satOff val="-902"/>
              <a:lumOff val="-3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D467-A8D3-4867-A922-DFFCB9C88B1D}">
      <dsp:nvSpPr>
        <dsp:cNvPr id="0" name=""/>
        <dsp:cNvSpPr/>
      </dsp:nvSpPr>
      <dsp:spPr>
        <a:xfrm>
          <a:off x="3585098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865099"/>
            <a:satOff val="-1203"/>
            <a:lumOff val="-461"/>
            <a:alphaOff val="0"/>
          </a:schemeClr>
        </a:solidFill>
        <a:ln w="25400" cap="flat" cmpd="sng" algn="ctr">
          <a:solidFill>
            <a:schemeClr val="accent5">
              <a:hueOff val="-865099"/>
              <a:satOff val="-1203"/>
              <a:lumOff val="-4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F42F-D847-4D9B-8BAA-EF40CBC748E4}">
      <dsp:nvSpPr>
        <dsp:cNvPr id="0" name=""/>
        <dsp:cNvSpPr/>
      </dsp:nvSpPr>
      <dsp:spPr>
        <a:xfrm>
          <a:off x="4210385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1081374"/>
            <a:satOff val="-1504"/>
            <a:lumOff val="-577"/>
            <a:alphaOff val="0"/>
          </a:schemeClr>
        </a:solidFill>
        <a:ln w="25400" cap="flat" cmpd="sng" algn="ctr">
          <a:solidFill>
            <a:schemeClr val="accent5">
              <a:hueOff val="-1081374"/>
              <a:satOff val="-1504"/>
              <a:lumOff val="-5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E67-7108-4DA9-8A84-4EB023EE0A6F}">
      <dsp:nvSpPr>
        <dsp:cNvPr id="0" name=""/>
        <dsp:cNvSpPr/>
      </dsp:nvSpPr>
      <dsp:spPr>
        <a:xfrm>
          <a:off x="4835673" y="404006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1297649"/>
            <a:satOff val="-1805"/>
            <a:lumOff val="-692"/>
            <a:alphaOff val="0"/>
          </a:schemeClr>
        </a:solidFill>
        <a:ln w="25400" cap="flat" cmpd="sng" algn="ctr">
          <a:solidFill>
            <a:schemeClr val="accent5">
              <a:hueOff val="-1297649"/>
              <a:satOff val="-1805"/>
              <a:lumOff val="-6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1600C-A053-4CDB-8D6E-FE13AFC489E2}">
      <dsp:nvSpPr>
        <dsp:cNvPr id="0" name=""/>
        <dsp:cNvSpPr/>
      </dsp:nvSpPr>
      <dsp:spPr>
        <a:xfrm>
          <a:off x="1083948" y="542290"/>
          <a:ext cx="4431171" cy="40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Data Insights and Visualization</a:t>
          </a:r>
          <a:endParaRPr lang="en-US" sz="1200" kern="1200" dirty="0"/>
        </a:p>
      </dsp:txBody>
      <dsp:txXfrm>
        <a:off x="1083948" y="542290"/>
        <a:ext cx="4431171" cy="402833"/>
      </dsp:txXfrm>
    </dsp:sp>
    <dsp:sp modelId="{36D48058-D098-4879-AB83-BB0B073C1C10}">
      <dsp:nvSpPr>
        <dsp:cNvPr id="0" name=""/>
        <dsp:cNvSpPr/>
      </dsp:nvSpPr>
      <dsp:spPr>
        <a:xfrm>
          <a:off x="1083948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1513924"/>
            <a:satOff val="-2106"/>
            <a:lumOff val="-807"/>
            <a:alphaOff val="0"/>
          </a:schemeClr>
        </a:solidFill>
        <a:ln w="25400" cap="flat" cmpd="sng" algn="ctr">
          <a:solidFill>
            <a:schemeClr val="accent5">
              <a:hueOff val="-1513924"/>
              <a:satOff val="-2106"/>
              <a:lumOff val="-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D6392-BCE6-4373-9702-B4D9B3E8C86E}">
      <dsp:nvSpPr>
        <dsp:cNvPr id="0" name=""/>
        <dsp:cNvSpPr/>
      </dsp:nvSpPr>
      <dsp:spPr>
        <a:xfrm>
          <a:off x="1709235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1730199"/>
            <a:satOff val="-2407"/>
            <a:lumOff val="-923"/>
            <a:alphaOff val="0"/>
          </a:schemeClr>
        </a:solidFill>
        <a:ln w="25400" cap="flat" cmpd="sng" algn="ctr">
          <a:solidFill>
            <a:schemeClr val="accent5">
              <a:hueOff val="-1730199"/>
              <a:satOff val="-2407"/>
              <a:lumOff val="-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16F86-9410-4475-B7D8-F6F221EB2D90}">
      <dsp:nvSpPr>
        <dsp:cNvPr id="0" name=""/>
        <dsp:cNvSpPr/>
      </dsp:nvSpPr>
      <dsp:spPr>
        <a:xfrm>
          <a:off x="2334523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1946474"/>
            <a:satOff val="-2707"/>
            <a:lumOff val="-1038"/>
            <a:alphaOff val="0"/>
          </a:schemeClr>
        </a:solidFill>
        <a:ln w="25400" cap="flat" cmpd="sng" algn="ctr">
          <a:solidFill>
            <a:schemeClr val="accent5">
              <a:hueOff val="-1946474"/>
              <a:satOff val="-2707"/>
              <a:lumOff val="-10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BB89F-EFBC-466F-8176-9F7D889279C9}">
      <dsp:nvSpPr>
        <dsp:cNvPr id="0" name=""/>
        <dsp:cNvSpPr/>
      </dsp:nvSpPr>
      <dsp:spPr>
        <a:xfrm>
          <a:off x="2959810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2162748"/>
            <a:satOff val="-3008"/>
            <a:lumOff val="-1154"/>
            <a:alphaOff val="0"/>
          </a:schemeClr>
        </a:solidFill>
        <a:ln w="25400" cap="flat" cmpd="sng" algn="ctr">
          <a:solidFill>
            <a:schemeClr val="accent5">
              <a:hueOff val="-2162748"/>
              <a:satOff val="-3008"/>
              <a:lumOff val="-11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D998A-04AF-4169-91F7-B90EAC7FAFBA}">
      <dsp:nvSpPr>
        <dsp:cNvPr id="0" name=""/>
        <dsp:cNvSpPr/>
      </dsp:nvSpPr>
      <dsp:spPr>
        <a:xfrm>
          <a:off x="3585098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2379023"/>
            <a:satOff val="-3309"/>
            <a:lumOff val="-1269"/>
            <a:alphaOff val="0"/>
          </a:schemeClr>
        </a:solidFill>
        <a:ln w="25400" cap="flat" cmpd="sng" algn="ctr">
          <a:solidFill>
            <a:schemeClr val="accent5">
              <a:hueOff val="-2379023"/>
              <a:satOff val="-3309"/>
              <a:lumOff val="-12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57D28-A5EB-461B-9A1A-388E16CA2F12}">
      <dsp:nvSpPr>
        <dsp:cNvPr id="0" name=""/>
        <dsp:cNvSpPr/>
      </dsp:nvSpPr>
      <dsp:spPr>
        <a:xfrm>
          <a:off x="4210385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2595298"/>
            <a:satOff val="-3610"/>
            <a:lumOff val="-1384"/>
            <a:alphaOff val="0"/>
          </a:schemeClr>
        </a:solidFill>
        <a:ln w="25400" cap="flat" cmpd="sng" algn="ctr">
          <a:solidFill>
            <a:schemeClr val="accent5">
              <a:hueOff val="-2595298"/>
              <a:satOff val="-3610"/>
              <a:lumOff val="-13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8E789-2484-4ABD-82D6-D5349DC0FE0C}">
      <dsp:nvSpPr>
        <dsp:cNvPr id="0" name=""/>
        <dsp:cNvSpPr/>
      </dsp:nvSpPr>
      <dsp:spPr>
        <a:xfrm>
          <a:off x="4835673" y="945124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2811573"/>
            <a:satOff val="-3911"/>
            <a:lumOff val="-1500"/>
            <a:alphaOff val="0"/>
          </a:schemeClr>
        </a:solidFill>
        <a:ln w="25400" cap="flat" cmpd="sng" algn="ctr">
          <a:solidFill>
            <a:schemeClr val="accent5">
              <a:hueOff val="-2811573"/>
              <a:satOff val="-3911"/>
              <a:lumOff val="-15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9BB81-5283-4223-89C2-C30792851971}">
      <dsp:nvSpPr>
        <dsp:cNvPr id="0" name=""/>
        <dsp:cNvSpPr/>
      </dsp:nvSpPr>
      <dsp:spPr>
        <a:xfrm>
          <a:off x="1083948" y="1083408"/>
          <a:ext cx="4431171" cy="40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Implement Time Frequency and Inverse Document Frequency</a:t>
          </a:r>
          <a:endParaRPr lang="en-US" sz="1200" kern="1200" dirty="0"/>
        </a:p>
      </dsp:txBody>
      <dsp:txXfrm>
        <a:off x="1083948" y="1083408"/>
        <a:ext cx="4431171" cy="402833"/>
      </dsp:txXfrm>
    </dsp:sp>
    <dsp:sp modelId="{29381DB3-D473-486C-A4DC-B84E434F69E0}">
      <dsp:nvSpPr>
        <dsp:cNvPr id="0" name=""/>
        <dsp:cNvSpPr/>
      </dsp:nvSpPr>
      <dsp:spPr>
        <a:xfrm>
          <a:off x="1083948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3027848"/>
            <a:satOff val="-4212"/>
            <a:lumOff val="-1615"/>
            <a:alphaOff val="0"/>
          </a:schemeClr>
        </a:solidFill>
        <a:ln w="25400" cap="flat" cmpd="sng" algn="ctr">
          <a:solidFill>
            <a:schemeClr val="accent5">
              <a:hueOff val="-3027848"/>
              <a:satOff val="-4212"/>
              <a:lumOff val="-1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530E4-5233-4D48-9DCE-46B9C0C71053}">
      <dsp:nvSpPr>
        <dsp:cNvPr id="0" name=""/>
        <dsp:cNvSpPr/>
      </dsp:nvSpPr>
      <dsp:spPr>
        <a:xfrm>
          <a:off x="1709235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3244123"/>
            <a:satOff val="-4512"/>
            <a:lumOff val="-1730"/>
            <a:alphaOff val="0"/>
          </a:schemeClr>
        </a:solidFill>
        <a:ln w="25400" cap="flat" cmpd="sng" algn="ctr">
          <a:solidFill>
            <a:schemeClr val="accent5">
              <a:hueOff val="-3244123"/>
              <a:satOff val="-4512"/>
              <a:lumOff val="-17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29458-4E80-46BE-A951-6F628E87923A}">
      <dsp:nvSpPr>
        <dsp:cNvPr id="0" name=""/>
        <dsp:cNvSpPr/>
      </dsp:nvSpPr>
      <dsp:spPr>
        <a:xfrm>
          <a:off x="2334523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3460397"/>
            <a:satOff val="-4813"/>
            <a:lumOff val="-1846"/>
            <a:alphaOff val="0"/>
          </a:schemeClr>
        </a:solidFill>
        <a:ln w="25400" cap="flat" cmpd="sng" algn="ctr">
          <a:solidFill>
            <a:schemeClr val="accent5">
              <a:hueOff val="-3460397"/>
              <a:satOff val="-4813"/>
              <a:lumOff val="-18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F1CD6-2970-455A-9F60-9A53F9F9DEA3}">
      <dsp:nvSpPr>
        <dsp:cNvPr id="0" name=""/>
        <dsp:cNvSpPr/>
      </dsp:nvSpPr>
      <dsp:spPr>
        <a:xfrm>
          <a:off x="2959810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78D37-5DBA-4A5B-9D27-142FC4CF8B44}">
      <dsp:nvSpPr>
        <dsp:cNvPr id="0" name=""/>
        <dsp:cNvSpPr/>
      </dsp:nvSpPr>
      <dsp:spPr>
        <a:xfrm>
          <a:off x="3585098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3892947"/>
            <a:satOff val="-5415"/>
            <a:lumOff val="-2076"/>
            <a:alphaOff val="0"/>
          </a:schemeClr>
        </a:solidFill>
        <a:ln w="25400" cap="flat" cmpd="sng" algn="ctr">
          <a:solidFill>
            <a:schemeClr val="accent5">
              <a:hueOff val="-3892947"/>
              <a:satOff val="-5415"/>
              <a:lumOff val="-20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7FC29-50EA-4A23-B5C7-7A771E31F770}">
      <dsp:nvSpPr>
        <dsp:cNvPr id="0" name=""/>
        <dsp:cNvSpPr/>
      </dsp:nvSpPr>
      <dsp:spPr>
        <a:xfrm>
          <a:off x="4210385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109222"/>
            <a:satOff val="-5716"/>
            <a:lumOff val="-2192"/>
            <a:alphaOff val="0"/>
          </a:schemeClr>
        </a:solidFill>
        <a:ln w="25400" cap="flat" cmpd="sng" algn="ctr">
          <a:solidFill>
            <a:schemeClr val="accent5">
              <a:hueOff val="-4109222"/>
              <a:satOff val="-5716"/>
              <a:lumOff val="-21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65AFA-DCFE-4B41-9070-CD71BADE9E65}">
      <dsp:nvSpPr>
        <dsp:cNvPr id="0" name=""/>
        <dsp:cNvSpPr/>
      </dsp:nvSpPr>
      <dsp:spPr>
        <a:xfrm>
          <a:off x="4835673" y="1486242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325497"/>
            <a:satOff val="-6016"/>
            <a:lumOff val="-2307"/>
            <a:alphaOff val="0"/>
          </a:schemeClr>
        </a:solidFill>
        <a:ln w="25400" cap="flat" cmpd="sng" algn="ctr">
          <a:solidFill>
            <a:schemeClr val="accent5">
              <a:hueOff val="-4325497"/>
              <a:satOff val="-6016"/>
              <a:lumOff val="-2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CEE1B-73F1-4695-9635-427E996A92F1}">
      <dsp:nvSpPr>
        <dsp:cNvPr id="0" name=""/>
        <dsp:cNvSpPr/>
      </dsp:nvSpPr>
      <dsp:spPr>
        <a:xfrm>
          <a:off x="1083948" y="1624525"/>
          <a:ext cx="4431171" cy="40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Build the Recommendation Engine</a:t>
          </a:r>
          <a:endParaRPr lang="en-US" sz="1200" kern="1200"/>
        </a:p>
      </dsp:txBody>
      <dsp:txXfrm>
        <a:off x="1083948" y="1624525"/>
        <a:ext cx="4431171" cy="402833"/>
      </dsp:txXfrm>
    </dsp:sp>
    <dsp:sp modelId="{36094096-0A02-4AB6-AA5B-E8021F2B9822}">
      <dsp:nvSpPr>
        <dsp:cNvPr id="0" name=""/>
        <dsp:cNvSpPr/>
      </dsp:nvSpPr>
      <dsp:spPr>
        <a:xfrm>
          <a:off x="1083948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541771"/>
            <a:satOff val="-6317"/>
            <a:lumOff val="-2422"/>
            <a:alphaOff val="0"/>
          </a:schemeClr>
        </a:solidFill>
        <a:ln w="25400" cap="flat" cmpd="sng" algn="ctr">
          <a:solidFill>
            <a:schemeClr val="accent5">
              <a:hueOff val="-4541771"/>
              <a:satOff val="-6317"/>
              <a:lumOff val="-24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BF544-137D-4ABB-BC2F-05CFE5BCF86B}">
      <dsp:nvSpPr>
        <dsp:cNvPr id="0" name=""/>
        <dsp:cNvSpPr/>
      </dsp:nvSpPr>
      <dsp:spPr>
        <a:xfrm>
          <a:off x="1709235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758046"/>
            <a:satOff val="-6618"/>
            <a:lumOff val="-2538"/>
            <a:alphaOff val="0"/>
          </a:schemeClr>
        </a:solidFill>
        <a:ln w="25400" cap="flat" cmpd="sng" algn="ctr">
          <a:solidFill>
            <a:schemeClr val="accent5">
              <a:hueOff val="-4758046"/>
              <a:satOff val="-6618"/>
              <a:lumOff val="-25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D93F5-90B4-49D0-8F3D-CB81291FFB8D}">
      <dsp:nvSpPr>
        <dsp:cNvPr id="0" name=""/>
        <dsp:cNvSpPr/>
      </dsp:nvSpPr>
      <dsp:spPr>
        <a:xfrm>
          <a:off x="2334523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4974321"/>
            <a:satOff val="-6919"/>
            <a:lumOff val="-2653"/>
            <a:alphaOff val="0"/>
          </a:schemeClr>
        </a:solidFill>
        <a:ln w="25400" cap="flat" cmpd="sng" algn="ctr">
          <a:solidFill>
            <a:schemeClr val="accent5">
              <a:hueOff val="-4974321"/>
              <a:satOff val="-6919"/>
              <a:lumOff val="-26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4DC7E-8AAC-43DC-8E79-AE69451E0310}">
      <dsp:nvSpPr>
        <dsp:cNvPr id="0" name=""/>
        <dsp:cNvSpPr/>
      </dsp:nvSpPr>
      <dsp:spPr>
        <a:xfrm>
          <a:off x="2959810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5190596"/>
            <a:satOff val="-7220"/>
            <a:lumOff val="-2768"/>
            <a:alphaOff val="0"/>
          </a:schemeClr>
        </a:solidFill>
        <a:ln w="25400" cap="flat" cmpd="sng" algn="ctr">
          <a:solidFill>
            <a:schemeClr val="accent5">
              <a:hueOff val="-5190596"/>
              <a:satOff val="-7220"/>
              <a:lumOff val="-27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41105-2916-4FB0-A653-689F86F49EC3}">
      <dsp:nvSpPr>
        <dsp:cNvPr id="0" name=""/>
        <dsp:cNvSpPr/>
      </dsp:nvSpPr>
      <dsp:spPr>
        <a:xfrm>
          <a:off x="3585098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5406871"/>
            <a:satOff val="-7521"/>
            <a:lumOff val="-2884"/>
            <a:alphaOff val="0"/>
          </a:schemeClr>
        </a:solidFill>
        <a:ln w="25400" cap="flat" cmpd="sng" algn="ctr">
          <a:solidFill>
            <a:schemeClr val="accent5">
              <a:hueOff val="-5406871"/>
              <a:satOff val="-7521"/>
              <a:lumOff val="-28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6128F-E897-4E78-94B7-697EF654C71E}">
      <dsp:nvSpPr>
        <dsp:cNvPr id="0" name=""/>
        <dsp:cNvSpPr/>
      </dsp:nvSpPr>
      <dsp:spPr>
        <a:xfrm>
          <a:off x="4210385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5623146"/>
            <a:satOff val="-7821"/>
            <a:lumOff val="-2999"/>
            <a:alphaOff val="0"/>
          </a:schemeClr>
        </a:solidFill>
        <a:ln w="25400" cap="flat" cmpd="sng" algn="ctr">
          <a:solidFill>
            <a:schemeClr val="accent5">
              <a:hueOff val="-5623146"/>
              <a:satOff val="-7821"/>
              <a:lumOff val="-29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9F32E-0DE6-4F18-A179-AB1916CC5D4E}">
      <dsp:nvSpPr>
        <dsp:cNvPr id="0" name=""/>
        <dsp:cNvSpPr/>
      </dsp:nvSpPr>
      <dsp:spPr>
        <a:xfrm>
          <a:off x="4835673" y="2027359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5839421"/>
            <a:satOff val="-8122"/>
            <a:lumOff val="-3115"/>
            <a:alphaOff val="0"/>
          </a:schemeClr>
        </a:solidFill>
        <a:ln w="25400" cap="flat" cmpd="sng" algn="ctr">
          <a:solidFill>
            <a:schemeClr val="accent5">
              <a:hueOff val="-5839421"/>
              <a:satOff val="-8122"/>
              <a:lumOff val="-31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275FC-1384-4075-B216-3BA1F1292332}">
      <dsp:nvSpPr>
        <dsp:cNvPr id="0" name=""/>
        <dsp:cNvSpPr/>
      </dsp:nvSpPr>
      <dsp:spPr>
        <a:xfrm>
          <a:off x="1083948" y="2165643"/>
          <a:ext cx="4431171" cy="40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Test Recommender System</a:t>
          </a:r>
          <a:endParaRPr lang="en-US" sz="1200" kern="1200"/>
        </a:p>
      </dsp:txBody>
      <dsp:txXfrm>
        <a:off x="1083948" y="2165643"/>
        <a:ext cx="4431171" cy="402833"/>
      </dsp:txXfrm>
    </dsp:sp>
    <dsp:sp modelId="{3C98275F-9B39-4C77-A972-7FB91AE95322}">
      <dsp:nvSpPr>
        <dsp:cNvPr id="0" name=""/>
        <dsp:cNvSpPr/>
      </dsp:nvSpPr>
      <dsp:spPr>
        <a:xfrm>
          <a:off x="1083948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055696"/>
            <a:satOff val="-8423"/>
            <a:lumOff val="-3230"/>
            <a:alphaOff val="0"/>
          </a:schemeClr>
        </a:solidFill>
        <a:ln w="25400" cap="flat" cmpd="sng" algn="ctr">
          <a:solidFill>
            <a:schemeClr val="accent5">
              <a:hueOff val="-6055696"/>
              <a:satOff val="-8423"/>
              <a:lumOff val="-32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2E0C7-45B4-46B3-AC52-3A222D504191}">
      <dsp:nvSpPr>
        <dsp:cNvPr id="0" name=""/>
        <dsp:cNvSpPr/>
      </dsp:nvSpPr>
      <dsp:spPr>
        <a:xfrm>
          <a:off x="1709235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271970"/>
            <a:satOff val="-8724"/>
            <a:lumOff val="-3345"/>
            <a:alphaOff val="0"/>
          </a:schemeClr>
        </a:solidFill>
        <a:ln w="25400" cap="flat" cmpd="sng" algn="ctr">
          <a:solidFill>
            <a:schemeClr val="accent5">
              <a:hueOff val="-6271970"/>
              <a:satOff val="-8724"/>
              <a:lumOff val="-33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0D0B7-4747-4D40-B766-A5CEAF68012A}">
      <dsp:nvSpPr>
        <dsp:cNvPr id="0" name=""/>
        <dsp:cNvSpPr/>
      </dsp:nvSpPr>
      <dsp:spPr>
        <a:xfrm>
          <a:off x="2334523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488245"/>
            <a:satOff val="-9025"/>
            <a:lumOff val="-3461"/>
            <a:alphaOff val="0"/>
          </a:schemeClr>
        </a:solidFill>
        <a:ln w="25400" cap="flat" cmpd="sng" algn="ctr">
          <a:solidFill>
            <a:schemeClr val="accent5">
              <a:hueOff val="-6488245"/>
              <a:satOff val="-9025"/>
              <a:lumOff val="-34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B5457-03EC-4E1D-8854-AEF7C10F5A82}">
      <dsp:nvSpPr>
        <dsp:cNvPr id="0" name=""/>
        <dsp:cNvSpPr/>
      </dsp:nvSpPr>
      <dsp:spPr>
        <a:xfrm>
          <a:off x="2959810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704520"/>
            <a:satOff val="-9326"/>
            <a:lumOff val="-3576"/>
            <a:alphaOff val="0"/>
          </a:schemeClr>
        </a:solidFill>
        <a:ln w="25400" cap="flat" cmpd="sng" algn="ctr">
          <a:solidFill>
            <a:schemeClr val="accent5">
              <a:hueOff val="-6704520"/>
              <a:satOff val="-9326"/>
              <a:lumOff val="-35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77111-4133-480A-A2ED-44195FF0C547}">
      <dsp:nvSpPr>
        <dsp:cNvPr id="0" name=""/>
        <dsp:cNvSpPr/>
      </dsp:nvSpPr>
      <dsp:spPr>
        <a:xfrm>
          <a:off x="3585098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6920795"/>
            <a:satOff val="-9626"/>
            <a:lumOff val="-3691"/>
            <a:alphaOff val="0"/>
          </a:schemeClr>
        </a:solidFill>
        <a:ln w="25400" cap="flat" cmpd="sng" algn="ctr">
          <a:solidFill>
            <a:schemeClr val="accent5">
              <a:hueOff val="-6920795"/>
              <a:satOff val="-9626"/>
              <a:lumOff val="-36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C0017-2073-49D3-8AFA-78F8D6C4170C}">
      <dsp:nvSpPr>
        <dsp:cNvPr id="0" name=""/>
        <dsp:cNvSpPr/>
      </dsp:nvSpPr>
      <dsp:spPr>
        <a:xfrm>
          <a:off x="4210385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7137069"/>
            <a:satOff val="-9927"/>
            <a:lumOff val="-3807"/>
            <a:alphaOff val="0"/>
          </a:schemeClr>
        </a:solidFill>
        <a:ln w="25400" cap="flat" cmpd="sng" algn="ctr">
          <a:solidFill>
            <a:schemeClr val="accent5">
              <a:hueOff val="-7137069"/>
              <a:satOff val="-9927"/>
              <a:lumOff val="-3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65F6B-47B8-46B0-87B1-087115930631}">
      <dsp:nvSpPr>
        <dsp:cNvPr id="0" name=""/>
        <dsp:cNvSpPr/>
      </dsp:nvSpPr>
      <dsp:spPr>
        <a:xfrm>
          <a:off x="4835673" y="2568477"/>
          <a:ext cx="590822" cy="98470"/>
        </a:xfrm>
        <a:prstGeom prst="parallelogram">
          <a:avLst>
            <a:gd name="adj" fmla="val 1408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C1CF-F6A2-4C89-AEAF-69B8E10608B1}">
      <dsp:nvSpPr>
        <dsp:cNvPr id="0" name=""/>
        <dsp:cNvSpPr/>
      </dsp:nvSpPr>
      <dsp:spPr>
        <a:xfrm>
          <a:off x="226972" y="242943"/>
          <a:ext cx="4085504" cy="371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Data Preparation</a:t>
          </a:r>
          <a:endParaRPr lang="en-US" sz="1700" kern="1200" dirty="0"/>
        </a:p>
      </dsp:txBody>
      <dsp:txXfrm>
        <a:off x="226972" y="242943"/>
        <a:ext cx="4085504" cy="371409"/>
      </dsp:txXfrm>
    </dsp:sp>
    <dsp:sp modelId="{DB0D067A-0ABA-436F-AD7C-33E3C1A15DA4}">
      <dsp:nvSpPr>
        <dsp:cNvPr id="0" name=""/>
        <dsp:cNvSpPr/>
      </dsp:nvSpPr>
      <dsp:spPr>
        <a:xfrm>
          <a:off x="22697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55E6-A3D2-48D5-83A3-48469DF69D41}">
      <dsp:nvSpPr>
        <dsp:cNvPr id="0" name=""/>
        <dsp:cNvSpPr/>
      </dsp:nvSpPr>
      <dsp:spPr>
        <a:xfrm>
          <a:off x="80348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1273-2C58-4A7E-A380-0E7C36BDE7C2}">
      <dsp:nvSpPr>
        <dsp:cNvPr id="0" name=""/>
        <dsp:cNvSpPr/>
      </dsp:nvSpPr>
      <dsp:spPr>
        <a:xfrm>
          <a:off x="137999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C5F3-91CB-4A99-B868-E84121A3CE31}">
      <dsp:nvSpPr>
        <dsp:cNvPr id="0" name=""/>
        <dsp:cNvSpPr/>
      </dsp:nvSpPr>
      <dsp:spPr>
        <a:xfrm>
          <a:off x="195650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D467-A8D3-4867-A922-DFFCB9C88B1D}">
      <dsp:nvSpPr>
        <dsp:cNvPr id="0" name=""/>
        <dsp:cNvSpPr/>
      </dsp:nvSpPr>
      <dsp:spPr>
        <a:xfrm>
          <a:off x="253301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F42F-D847-4D9B-8BAA-EF40CBC748E4}">
      <dsp:nvSpPr>
        <dsp:cNvPr id="0" name=""/>
        <dsp:cNvSpPr/>
      </dsp:nvSpPr>
      <dsp:spPr>
        <a:xfrm>
          <a:off x="310952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E67-7108-4DA9-8A84-4EB023EE0A6F}">
      <dsp:nvSpPr>
        <dsp:cNvPr id="0" name=""/>
        <dsp:cNvSpPr/>
      </dsp:nvSpPr>
      <dsp:spPr>
        <a:xfrm>
          <a:off x="3686032" y="614352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1600C-A053-4CDB-8D6E-FE13AFC489E2}">
      <dsp:nvSpPr>
        <dsp:cNvPr id="0" name=""/>
        <dsp:cNvSpPr/>
      </dsp:nvSpPr>
      <dsp:spPr>
        <a:xfrm>
          <a:off x="226972" y="765943"/>
          <a:ext cx="4085504" cy="371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Data Insights</a:t>
          </a:r>
          <a:endParaRPr lang="en-US" sz="1700" kern="1200"/>
        </a:p>
      </dsp:txBody>
      <dsp:txXfrm>
        <a:off x="226972" y="765943"/>
        <a:ext cx="4085504" cy="371409"/>
      </dsp:txXfrm>
    </dsp:sp>
    <dsp:sp modelId="{36D48058-D098-4879-AB83-BB0B073C1C10}">
      <dsp:nvSpPr>
        <dsp:cNvPr id="0" name=""/>
        <dsp:cNvSpPr/>
      </dsp:nvSpPr>
      <dsp:spPr>
        <a:xfrm>
          <a:off x="22697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D6392-BCE6-4373-9702-B4D9B3E8C86E}">
      <dsp:nvSpPr>
        <dsp:cNvPr id="0" name=""/>
        <dsp:cNvSpPr/>
      </dsp:nvSpPr>
      <dsp:spPr>
        <a:xfrm>
          <a:off x="80348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16F86-9410-4475-B7D8-F6F221EB2D90}">
      <dsp:nvSpPr>
        <dsp:cNvPr id="0" name=""/>
        <dsp:cNvSpPr/>
      </dsp:nvSpPr>
      <dsp:spPr>
        <a:xfrm>
          <a:off x="137999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BB89F-EFBC-466F-8176-9F7D889279C9}">
      <dsp:nvSpPr>
        <dsp:cNvPr id="0" name=""/>
        <dsp:cNvSpPr/>
      </dsp:nvSpPr>
      <dsp:spPr>
        <a:xfrm>
          <a:off x="195650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D998A-04AF-4169-91F7-B90EAC7FAFBA}">
      <dsp:nvSpPr>
        <dsp:cNvPr id="0" name=""/>
        <dsp:cNvSpPr/>
      </dsp:nvSpPr>
      <dsp:spPr>
        <a:xfrm>
          <a:off x="253301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57D28-A5EB-461B-9A1A-388E16CA2F12}">
      <dsp:nvSpPr>
        <dsp:cNvPr id="0" name=""/>
        <dsp:cNvSpPr/>
      </dsp:nvSpPr>
      <dsp:spPr>
        <a:xfrm>
          <a:off x="310952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8E789-2484-4ABD-82D6-D5349DC0FE0C}">
      <dsp:nvSpPr>
        <dsp:cNvPr id="0" name=""/>
        <dsp:cNvSpPr/>
      </dsp:nvSpPr>
      <dsp:spPr>
        <a:xfrm>
          <a:off x="3686032" y="1137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9BB81-5283-4223-89C2-C30792851971}">
      <dsp:nvSpPr>
        <dsp:cNvPr id="0" name=""/>
        <dsp:cNvSpPr/>
      </dsp:nvSpPr>
      <dsp:spPr>
        <a:xfrm>
          <a:off x="226972" y="1288943"/>
          <a:ext cx="4085504" cy="371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Implement k-Nearest Neighbors</a:t>
          </a:r>
          <a:endParaRPr lang="en-US" sz="1700" kern="1200" dirty="0"/>
        </a:p>
      </dsp:txBody>
      <dsp:txXfrm>
        <a:off x="226972" y="1288943"/>
        <a:ext cx="4085504" cy="371409"/>
      </dsp:txXfrm>
    </dsp:sp>
    <dsp:sp modelId="{29381DB3-D473-486C-A4DC-B84E434F69E0}">
      <dsp:nvSpPr>
        <dsp:cNvPr id="0" name=""/>
        <dsp:cNvSpPr/>
      </dsp:nvSpPr>
      <dsp:spPr>
        <a:xfrm>
          <a:off x="22697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530E4-5233-4D48-9DCE-46B9C0C71053}">
      <dsp:nvSpPr>
        <dsp:cNvPr id="0" name=""/>
        <dsp:cNvSpPr/>
      </dsp:nvSpPr>
      <dsp:spPr>
        <a:xfrm>
          <a:off x="80348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29458-4E80-46BE-A951-6F628E87923A}">
      <dsp:nvSpPr>
        <dsp:cNvPr id="0" name=""/>
        <dsp:cNvSpPr/>
      </dsp:nvSpPr>
      <dsp:spPr>
        <a:xfrm>
          <a:off x="137999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F1CD6-2970-455A-9F60-9A53F9F9DEA3}">
      <dsp:nvSpPr>
        <dsp:cNvPr id="0" name=""/>
        <dsp:cNvSpPr/>
      </dsp:nvSpPr>
      <dsp:spPr>
        <a:xfrm>
          <a:off x="195650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78D37-5DBA-4A5B-9D27-142FC4CF8B44}">
      <dsp:nvSpPr>
        <dsp:cNvPr id="0" name=""/>
        <dsp:cNvSpPr/>
      </dsp:nvSpPr>
      <dsp:spPr>
        <a:xfrm>
          <a:off x="253301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7FC29-50EA-4A23-B5C7-7A771E31F770}">
      <dsp:nvSpPr>
        <dsp:cNvPr id="0" name=""/>
        <dsp:cNvSpPr/>
      </dsp:nvSpPr>
      <dsp:spPr>
        <a:xfrm>
          <a:off x="310952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65AFA-DCFE-4B41-9070-CD71BADE9E65}">
      <dsp:nvSpPr>
        <dsp:cNvPr id="0" name=""/>
        <dsp:cNvSpPr/>
      </dsp:nvSpPr>
      <dsp:spPr>
        <a:xfrm>
          <a:off x="3686032" y="1660353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CEE1B-73F1-4695-9635-427E996A92F1}">
      <dsp:nvSpPr>
        <dsp:cNvPr id="0" name=""/>
        <dsp:cNvSpPr/>
      </dsp:nvSpPr>
      <dsp:spPr>
        <a:xfrm>
          <a:off x="226972" y="1811943"/>
          <a:ext cx="4085504" cy="371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Build the Recommendation Engine</a:t>
          </a:r>
          <a:endParaRPr lang="en-US" sz="1700" kern="1200" dirty="0"/>
        </a:p>
      </dsp:txBody>
      <dsp:txXfrm>
        <a:off x="226972" y="1811943"/>
        <a:ext cx="4085504" cy="371409"/>
      </dsp:txXfrm>
    </dsp:sp>
    <dsp:sp modelId="{36094096-0A02-4AB6-AA5B-E8021F2B9822}">
      <dsp:nvSpPr>
        <dsp:cNvPr id="0" name=""/>
        <dsp:cNvSpPr/>
      </dsp:nvSpPr>
      <dsp:spPr>
        <a:xfrm>
          <a:off x="22697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BF544-137D-4ABB-BC2F-05CFE5BCF86B}">
      <dsp:nvSpPr>
        <dsp:cNvPr id="0" name=""/>
        <dsp:cNvSpPr/>
      </dsp:nvSpPr>
      <dsp:spPr>
        <a:xfrm>
          <a:off x="80348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D93F5-90B4-49D0-8F3D-CB81291FFB8D}">
      <dsp:nvSpPr>
        <dsp:cNvPr id="0" name=""/>
        <dsp:cNvSpPr/>
      </dsp:nvSpPr>
      <dsp:spPr>
        <a:xfrm>
          <a:off x="137999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4DC7E-8AAC-43DC-8E79-AE69451E0310}">
      <dsp:nvSpPr>
        <dsp:cNvPr id="0" name=""/>
        <dsp:cNvSpPr/>
      </dsp:nvSpPr>
      <dsp:spPr>
        <a:xfrm>
          <a:off x="195650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41105-2916-4FB0-A653-689F86F49EC3}">
      <dsp:nvSpPr>
        <dsp:cNvPr id="0" name=""/>
        <dsp:cNvSpPr/>
      </dsp:nvSpPr>
      <dsp:spPr>
        <a:xfrm>
          <a:off x="253301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6128F-E897-4E78-94B7-697EF654C71E}">
      <dsp:nvSpPr>
        <dsp:cNvPr id="0" name=""/>
        <dsp:cNvSpPr/>
      </dsp:nvSpPr>
      <dsp:spPr>
        <a:xfrm>
          <a:off x="310952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9F32E-0DE6-4F18-A179-AB1916CC5D4E}">
      <dsp:nvSpPr>
        <dsp:cNvPr id="0" name=""/>
        <dsp:cNvSpPr/>
      </dsp:nvSpPr>
      <dsp:spPr>
        <a:xfrm>
          <a:off x="3686032" y="2183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275FC-1384-4075-B216-3BA1F1292332}">
      <dsp:nvSpPr>
        <dsp:cNvPr id="0" name=""/>
        <dsp:cNvSpPr/>
      </dsp:nvSpPr>
      <dsp:spPr>
        <a:xfrm>
          <a:off x="226972" y="2334944"/>
          <a:ext cx="4085504" cy="371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b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Test Recommender System</a:t>
          </a:r>
          <a:endParaRPr lang="en-US" sz="1700" kern="1200" dirty="0"/>
        </a:p>
      </dsp:txBody>
      <dsp:txXfrm>
        <a:off x="226972" y="2334944"/>
        <a:ext cx="4085504" cy="371409"/>
      </dsp:txXfrm>
    </dsp:sp>
    <dsp:sp modelId="{3C98275F-9B39-4C77-A972-7FB91AE95322}">
      <dsp:nvSpPr>
        <dsp:cNvPr id="0" name=""/>
        <dsp:cNvSpPr/>
      </dsp:nvSpPr>
      <dsp:spPr>
        <a:xfrm>
          <a:off x="22697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2E0C7-45B4-46B3-AC52-3A222D504191}">
      <dsp:nvSpPr>
        <dsp:cNvPr id="0" name=""/>
        <dsp:cNvSpPr/>
      </dsp:nvSpPr>
      <dsp:spPr>
        <a:xfrm>
          <a:off x="80348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0D0B7-4747-4D40-B766-A5CEAF68012A}">
      <dsp:nvSpPr>
        <dsp:cNvPr id="0" name=""/>
        <dsp:cNvSpPr/>
      </dsp:nvSpPr>
      <dsp:spPr>
        <a:xfrm>
          <a:off x="137999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B5457-03EC-4E1D-8854-AEF7C10F5A82}">
      <dsp:nvSpPr>
        <dsp:cNvPr id="0" name=""/>
        <dsp:cNvSpPr/>
      </dsp:nvSpPr>
      <dsp:spPr>
        <a:xfrm>
          <a:off x="195650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77111-4133-480A-A2ED-44195FF0C547}">
      <dsp:nvSpPr>
        <dsp:cNvPr id="0" name=""/>
        <dsp:cNvSpPr/>
      </dsp:nvSpPr>
      <dsp:spPr>
        <a:xfrm>
          <a:off x="253301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C0017-2073-49D3-8AFA-78F8D6C4170C}">
      <dsp:nvSpPr>
        <dsp:cNvPr id="0" name=""/>
        <dsp:cNvSpPr/>
      </dsp:nvSpPr>
      <dsp:spPr>
        <a:xfrm>
          <a:off x="310952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65F6B-47B8-46B0-87B1-087115930631}">
      <dsp:nvSpPr>
        <dsp:cNvPr id="0" name=""/>
        <dsp:cNvSpPr/>
      </dsp:nvSpPr>
      <dsp:spPr>
        <a:xfrm>
          <a:off x="3686032" y="2706353"/>
          <a:ext cx="544733" cy="90788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4/28/2023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Recommender System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About the Instructor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4019111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About AI Science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445189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Descriptive Course Outline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0260"/>
            <a:ext cx="10972800" cy="1399032"/>
          </a:xfrm>
        </p:spPr>
        <p:txBody>
          <a:bodyPr/>
          <a:lstStyle/>
          <a:p>
            <a:r>
              <a:rPr lang="en-US" dirty="0"/>
              <a:t>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8046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Overview of Recommender Systems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171841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Fundamentals of Recommender Systems</a:t>
            </a:r>
          </a:p>
          <a:p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800420"/>
            <a:ext cx="10972800" cy="186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Machine Learning Based Recommender Systems with Python</a:t>
            </a:r>
          </a:p>
          <a:p>
            <a:pPr lvl="1"/>
            <a:r>
              <a:rPr lang="en-US" kern="0" dirty="0"/>
              <a:t>Hands on Practice for Content based Recommender Systems using Machine Learning</a:t>
            </a:r>
          </a:p>
          <a:p>
            <a:pPr lvl="1"/>
            <a:r>
              <a:rPr lang="en-US" kern="0" dirty="0"/>
              <a:t>Hands on Practice for Collaborative Filtering based Recommender Systems using Machine Learning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D410-E73E-8EEE-25DC-72E2F78973CE}"/>
              </a:ext>
            </a:extLst>
          </p:cNvPr>
          <p:cNvSpPr txBox="1">
            <a:spLocks/>
          </p:cNvSpPr>
          <p:nvPr/>
        </p:nvSpPr>
        <p:spPr>
          <a:xfrm>
            <a:off x="609600" y="4663745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Project 1: Songs Recommendation System using Machine Learning Algorithm</a:t>
            </a:r>
          </a:p>
          <a:p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F77765-3721-3DCA-449F-219B7E556042}"/>
              </a:ext>
            </a:extLst>
          </p:cNvPr>
          <p:cNvSpPr txBox="1">
            <a:spLocks/>
          </p:cNvSpPr>
          <p:nvPr/>
        </p:nvSpPr>
        <p:spPr>
          <a:xfrm>
            <a:off x="609600" y="5116917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Project 2: Movie Recommendation System using Machine Learning Algorithm</a:t>
            </a:r>
          </a:p>
        </p:txBody>
      </p:sp>
    </p:spTree>
    <p:extLst>
      <p:ext uri="{BB962C8B-B14F-4D97-AF65-F5344CB8AC3E}">
        <p14:creationId xmlns:p14="http://schemas.microsoft.com/office/powerpoint/2010/main" val="421556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6" grpId="0" uiExpand="1" build="p"/>
      <p:bldP spid="4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0260"/>
            <a:ext cx="10972800" cy="1399032"/>
          </a:xfrm>
        </p:spPr>
        <p:txBody>
          <a:bodyPr/>
          <a:lstStyle/>
          <a:p>
            <a:r>
              <a:rPr lang="en-US" dirty="0"/>
              <a:t>Overview of Recommender Systems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70BD4E1-AA05-F83F-E610-62653B53B6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1549014"/>
              </p:ext>
            </p:extLst>
          </p:nvPr>
        </p:nvGraphicFramePr>
        <p:xfrm>
          <a:off x="609600" y="2095130"/>
          <a:ext cx="10972800" cy="3409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779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BC14C87-1530-4FF9-A221-085CA3C263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graphicEl>
                                              <a:dgm id="{2BC14C87-1530-4FF9-A221-085CA3C263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graphicEl>
                                              <a:dgm id="{2BC14C87-1530-4FF9-A221-085CA3C263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CCDB924-F279-4DFE-AB1F-C0F1A463DA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graphicEl>
                                              <a:dgm id="{CCCDB924-F279-4DFE-AB1F-C0F1A463DA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graphicEl>
                                              <a:dgm id="{CCCDB924-F279-4DFE-AB1F-C0F1A463DA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F4AC180-43BE-4A0E-8B11-0F495BED38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graphicEl>
                                              <a:dgm id="{FF4AC180-43BE-4A0E-8B11-0F495BED38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graphicEl>
                                              <a:dgm id="{FF4AC180-43BE-4A0E-8B11-0F495BED38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8D0054A-9313-4B8B-9047-7D9F59AFE0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graphicEl>
                                              <a:dgm id="{18D0054A-9313-4B8B-9047-7D9F59AFE0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graphicEl>
                                              <a:dgm id="{18D0054A-9313-4B8B-9047-7D9F59AFE0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3EC7BDC-D00F-48F4-9E8F-32CA527E4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graphicEl>
                                              <a:dgm id="{33EC7BDC-D00F-48F4-9E8F-32CA527E4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graphicEl>
                                              <a:dgm id="{33EC7BDC-D00F-48F4-9E8F-32CA527E4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0260"/>
            <a:ext cx="10972800" cy="1399032"/>
          </a:xfrm>
        </p:spPr>
        <p:txBody>
          <a:bodyPr/>
          <a:lstStyle/>
          <a:p>
            <a:r>
              <a:rPr lang="en-US" dirty="0"/>
              <a:t>Fundamentals of Recommender Systems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C30E09-6103-6266-1529-9557F7A24E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064210"/>
              </p:ext>
            </p:extLst>
          </p:nvPr>
        </p:nvGraphicFramePr>
        <p:xfrm>
          <a:off x="1879134" y="2667698"/>
          <a:ext cx="9703266" cy="3473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171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0260"/>
            <a:ext cx="10972800" cy="1399032"/>
          </a:xfrm>
        </p:spPr>
        <p:txBody>
          <a:bodyPr/>
          <a:lstStyle/>
          <a:p>
            <a:r>
              <a:rPr lang="en-US" dirty="0"/>
              <a:t>Machine Learning Based Recommender Systems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67973-3BED-5175-AA6B-F4DD4ED2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19292"/>
            <a:ext cx="10972800" cy="604312"/>
          </a:xfrm>
        </p:spPr>
        <p:txBody>
          <a:bodyPr>
            <a:normAutofit/>
          </a:bodyPr>
          <a:lstStyle/>
          <a:p>
            <a:r>
              <a:rPr lang="en-US" dirty="0"/>
              <a:t>Design Approaches for Machine Learning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939E9CF-2CA7-2CE1-4812-6841B87EDE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9358622"/>
              </p:ext>
            </p:extLst>
          </p:nvPr>
        </p:nvGraphicFramePr>
        <p:xfrm>
          <a:off x="-251534" y="3211935"/>
          <a:ext cx="6599068" cy="2668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1AE47FD-5910-975C-9EC9-B6E35F4C9F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6577785"/>
              </p:ext>
            </p:extLst>
          </p:nvPr>
        </p:nvGraphicFramePr>
        <p:xfrm>
          <a:off x="6264675" y="3112139"/>
          <a:ext cx="4539449" cy="3040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61BF21-4B6C-EC9C-7816-A0B7D29044CF}"/>
              </a:ext>
            </a:extLst>
          </p:cNvPr>
          <p:cNvSpPr txBox="1">
            <a:spLocks/>
          </p:cNvSpPr>
          <p:nvPr/>
        </p:nvSpPr>
        <p:spPr>
          <a:xfrm>
            <a:off x="798990" y="2729227"/>
            <a:ext cx="4415161" cy="60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ctr">
              <a:buNone/>
            </a:pPr>
            <a:r>
              <a:rPr lang="en-US" sz="2400" b="1" kern="0" dirty="0"/>
              <a:t>Content based Recommender System with Machine learning and Python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4EF950-AD05-4A45-055C-45F8B52A5678}"/>
              </a:ext>
            </a:extLst>
          </p:cNvPr>
          <p:cNvSpPr txBox="1">
            <a:spLocks/>
          </p:cNvSpPr>
          <p:nvPr/>
        </p:nvSpPr>
        <p:spPr>
          <a:xfrm>
            <a:off x="6326818" y="2784083"/>
            <a:ext cx="4415161" cy="60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ctr">
              <a:buNone/>
            </a:pPr>
            <a:r>
              <a:rPr lang="en-US" sz="2400" b="1" kern="0" dirty="0"/>
              <a:t>Collaborative filtering-based Recommender System with Machine Learning and Python</a:t>
            </a:r>
          </a:p>
        </p:txBody>
      </p:sp>
    </p:spTree>
    <p:extLst>
      <p:ext uri="{BB962C8B-B14F-4D97-AF65-F5344CB8AC3E}">
        <p14:creationId xmlns:p14="http://schemas.microsoft.com/office/powerpoint/2010/main" val="206885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9516F86-9410-4475-B7D8-F6F221EB2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DBB89F-EFBC-466F-8176-9F7D889279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C57D28-A5EB-461B-9A1A-388E16CA2F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A8E789-2484-4ABD-82D6-D5349DC0FE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3D998A-04AF-4169-91F7-B90EAC7FAF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2D6392-BCE6-4373-9702-B4D9B3E8C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D48058-D098-4879-AB83-BB0B073C1C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21600C-A053-4CDB-8D6E-FE13AFC48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3530E4-5233-4D48-9DCE-46B9C0C71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381DB3-D473-486C-A4DC-B84E434F69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B478D37-5DBA-4A5B-9D27-142FC4CF8B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265AFA-DCFE-4B41-9070-CD71BADE9E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27FC29-50EA-4A23-B5C7-7A771E31F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129458-4E80-46BE-A951-6F628E8792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EF1CD6-2970-455A-9F60-9A53F9F9DE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59BB81-5283-4223-89C2-C30792851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CD93F5-90B4-49D0-8F3D-CB81291FF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5C6128F-E897-4E78-94B7-697EF654C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CBF544-137D-4ABB-BC2F-05CFE5BCF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094096-0A02-4AB6-AA5B-E8021F2B98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9B9F32E-0DE6-4F18-A179-AB1916CC5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341105-2916-4FB0-A653-689F86F49E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94DC7E-8AAC-43DC-8E79-AE69451E03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BCEE1B-73F1-4695-9635-427E996A92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A65F6B-47B8-46B0-87B1-0871159306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20D0B7-4747-4D40-B766-A5CEAF680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2B5457-03EC-4E1D-8854-AEF7C10F5A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98275F-9B39-4C77-A972-7FB91AE953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377111-4133-480A-A2ED-44195FF0C5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7C0017-2073-49D3-8AFA-78F8D6C41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32E0C7-45B4-46B3-AC52-3A222D504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4275FC-1384-4075-B216-3BA1F12923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9516F86-9410-4475-B7D8-F6F221EB2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3DBB89F-EFBC-466F-8176-9F7D889279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2C57D28-A5EB-461B-9A1A-388E16CA2F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A8E789-2484-4ABD-82D6-D5349DC0FE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93D998A-04AF-4169-91F7-B90EAC7FAF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2D6392-BCE6-4373-9702-B4D9B3E8C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6D48058-D098-4879-AB83-BB0B073C1C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21600C-A053-4CDB-8D6E-FE13AFC48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3530E4-5233-4D48-9DCE-46B9C0C71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9381DB3-D473-486C-A4DC-B84E434F69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B478D37-5DBA-4A5B-9D27-142FC4CF8B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A265AFA-DCFE-4B41-9070-CD71BADE9E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E27FC29-50EA-4A23-B5C7-7A771E31F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129458-4E80-46BE-A951-6F628E8792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EF1CD6-2970-455A-9F60-9A53F9F9DE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59BB81-5283-4223-89C2-C30792851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CD93F5-90B4-49D0-8F3D-CB81291FF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5C6128F-E897-4E78-94B7-697EF654C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CBF544-137D-4ABB-BC2F-05CFE5BCF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6094096-0A02-4AB6-AA5B-E8021F2B98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B9F32E-0DE6-4F18-A179-AB1916CC5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341105-2916-4FB0-A653-689F86F49E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94DC7E-8AAC-43DC-8E79-AE69451E03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BCEE1B-73F1-4695-9635-427E996A92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4A65F6B-47B8-46B0-87B1-0871159306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E20D0B7-4747-4D40-B766-A5CEAF680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2B5457-03EC-4E1D-8854-AEF7C10F5A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98275F-9B39-4C77-A972-7FB91AE953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0377111-4133-480A-A2ED-44195FF0C5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7C0017-2073-49D3-8AFA-78F8D6C41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32E0C7-45B4-46B3-AC52-3A222D504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4275FC-1384-4075-B216-3BA1F12923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Sub>
          <a:bldDgm bld="one"/>
        </p:bldSub>
      </p:bldGraphic>
      <p:bldGraphic spid="5" grpId="0">
        <p:bldSub>
          <a:bldDgm bld="one"/>
        </p:bldSub>
      </p:bldGraphic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23782"/>
            <a:ext cx="10972800" cy="1295509"/>
          </a:xfrm>
        </p:spPr>
        <p:txBody>
          <a:bodyPr>
            <a:normAutofit fontScale="90000"/>
          </a:bodyPr>
          <a:lstStyle/>
          <a:p>
            <a:r>
              <a:rPr lang="en-US" dirty="0"/>
              <a:t>Hand on Projects for Recommender Systems with Machine Learning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939E9CF-2CA7-2CE1-4812-6841B87EDE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4965460"/>
              </p:ext>
            </p:extLst>
          </p:nvPr>
        </p:nvGraphicFramePr>
        <p:xfrm>
          <a:off x="-251535" y="2874584"/>
          <a:ext cx="6599068" cy="2668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1AE47FD-5910-975C-9EC9-B6E35F4C9F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1612893"/>
              </p:ext>
            </p:extLst>
          </p:nvPr>
        </p:nvGraphicFramePr>
        <p:xfrm>
          <a:off x="6285388" y="2690671"/>
          <a:ext cx="4539449" cy="3040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61BF21-4B6C-EC9C-7816-A0B7D29044CF}"/>
              </a:ext>
            </a:extLst>
          </p:cNvPr>
          <p:cNvSpPr txBox="1">
            <a:spLocks/>
          </p:cNvSpPr>
          <p:nvPr/>
        </p:nvSpPr>
        <p:spPr>
          <a:xfrm>
            <a:off x="840418" y="2086360"/>
            <a:ext cx="4415161" cy="60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ctr">
              <a:buNone/>
            </a:pPr>
            <a:r>
              <a:rPr lang="en-US" sz="2400" b="1" kern="0" dirty="0"/>
              <a:t>Project 1: Songs Recommendation Systems with Machine Learning and Python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4EF950-AD05-4A45-055C-45F8B52A5678}"/>
              </a:ext>
            </a:extLst>
          </p:cNvPr>
          <p:cNvSpPr txBox="1">
            <a:spLocks/>
          </p:cNvSpPr>
          <p:nvPr/>
        </p:nvSpPr>
        <p:spPr>
          <a:xfrm>
            <a:off x="6347533" y="2086360"/>
            <a:ext cx="4415161" cy="60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ctr">
              <a:buNone/>
            </a:pPr>
            <a:r>
              <a:rPr lang="en-US" sz="2400" b="1" kern="0" dirty="0"/>
              <a:t>Project 2: Movie Recommendation System with Machine Learning and Python</a:t>
            </a:r>
          </a:p>
        </p:txBody>
      </p:sp>
    </p:spTree>
    <p:extLst>
      <p:ext uri="{BB962C8B-B14F-4D97-AF65-F5344CB8AC3E}">
        <p14:creationId xmlns:p14="http://schemas.microsoft.com/office/powerpoint/2010/main" val="321311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P spid="6" grpId="0"/>
      <p:bldP spid="7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253</Words>
  <Application>Microsoft Office PowerPoint</Application>
  <PresentationFormat>Widescreen</PresentationFormat>
  <Paragraphs>53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Garamond</vt:lpstr>
      <vt:lpstr>Noto Sans Symbols</vt:lpstr>
      <vt:lpstr>Times New Roman</vt:lpstr>
      <vt:lpstr>Thème Office</vt:lpstr>
      <vt:lpstr>PowerPoint Presentation</vt:lpstr>
      <vt:lpstr>In this Course</vt:lpstr>
      <vt:lpstr>Overview of Recommender Systems</vt:lpstr>
      <vt:lpstr>Fundamentals of Recommender Systems</vt:lpstr>
      <vt:lpstr>Machine Learning Based Recommender Systems with Python</vt:lpstr>
      <vt:lpstr>Hand on Projects for Recommender Systems with Machine Learning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Muhammad Salman Hassan</cp:lastModifiedBy>
  <cp:revision>145</cp:revision>
  <dcterms:created xsi:type="dcterms:W3CDTF">2022-06-22T08:29:07Z</dcterms:created>
  <dcterms:modified xsi:type="dcterms:W3CDTF">2023-04-28T17:35:13Z</dcterms:modified>
</cp:coreProperties>
</file>