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2BA3-3C98-493B-8019-AF30A4B44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CPEN/CPSC 435 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4389A-B726-49F7-BF49-5DB4F6C98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1</a:t>
            </a:r>
          </a:p>
          <a:p>
            <a:r>
              <a:rPr lang="en-US" dirty="0"/>
              <a:t>Group 4: Trevor Greenside, Matthew lee, Thomas Hughes </a:t>
            </a:r>
          </a:p>
        </p:txBody>
      </p:sp>
    </p:spTree>
    <p:extLst>
      <p:ext uri="{BB962C8B-B14F-4D97-AF65-F5344CB8AC3E}">
        <p14:creationId xmlns:p14="http://schemas.microsoft.com/office/powerpoint/2010/main" val="55425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F050-ED28-49A1-BEED-DA138C4E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with non-blocking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9AE7-F750-4A8F-B794-A3D082E40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Passing Interface Parallelism </a:t>
            </a:r>
          </a:p>
          <a:p>
            <a:r>
              <a:rPr lang="en-US" dirty="0"/>
              <a:t>Master Slave </a:t>
            </a:r>
          </a:p>
          <a:p>
            <a:r>
              <a:rPr lang="en-US" dirty="0"/>
              <a:t>Dynamic Load Balancing </a:t>
            </a:r>
          </a:p>
          <a:p>
            <a:r>
              <a:rPr lang="en-US" dirty="0"/>
              <a:t>Performance Analysis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6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ED5B-5084-45BA-BA41-690D9E66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51193-F0CC-43D7-8012-C7A42045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 of the program</a:t>
            </a:r>
          </a:p>
          <a:p>
            <a:r>
              <a:rPr lang="en-US" dirty="0"/>
              <a:t>Comparison of variable size matrix computation </a:t>
            </a:r>
          </a:p>
          <a:p>
            <a:r>
              <a:rPr lang="en-US" dirty="0"/>
              <a:t>Send &amp; Receive blocking Vs. non-blocking </a:t>
            </a:r>
          </a:p>
        </p:txBody>
      </p:sp>
    </p:spTree>
    <p:extLst>
      <p:ext uri="{BB962C8B-B14F-4D97-AF65-F5344CB8AC3E}">
        <p14:creationId xmlns:p14="http://schemas.microsoft.com/office/powerpoint/2010/main" val="417621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4540-1379-49ED-BD43-389B29FF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AE4E6-53C8-488F-91F8-D4A75961F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aspects of the project</a:t>
            </a:r>
          </a:p>
          <a:p>
            <a:r>
              <a:rPr lang="en-US" dirty="0"/>
              <a:t>How we found the solution</a:t>
            </a:r>
          </a:p>
          <a:p>
            <a:r>
              <a:rPr lang="en-US" dirty="0"/>
              <a:t>What we could have done better to prepare  </a:t>
            </a:r>
          </a:p>
        </p:txBody>
      </p:sp>
    </p:spTree>
    <p:extLst>
      <p:ext uri="{BB962C8B-B14F-4D97-AF65-F5344CB8AC3E}">
        <p14:creationId xmlns:p14="http://schemas.microsoft.com/office/powerpoint/2010/main" val="325474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7588-D295-482A-ADCE-8AC4BC3C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49D5A-5F1E-4F7F-A47F-43ABCAB12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performance non-blocking Vs. blocking?</a:t>
            </a:r>
          </a:p>
          <a:p>
            <a:r>
              <a:rPr lang="en-US" dirty="0"/>
              <a:t>Understanding which application is better for different situation. </a:t>
            </a:r>
          </a:p>
          <a:p>
            <a:r>
              <a:rPr lang="en-US" dirty="0"/>
              <a:t>Overall choice between the two options.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027B-C6D8-4768-A0FB-BB1DC86A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B07A6-194A-4931-B2F8-4D00D1B1F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Group 4: Trevor Greenside, Matthew lee, Thomas Hughes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16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</TotalTime>
  <Words>109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CPEN/CPSC 435 Final project </vt:lpstr>
      <vt:lpstr>Matrix multiplication with non-blocking</vt:lpstr>
      <vt:lpstr>Performance Analysis </vt:lpstr>
      <vt:lpstr>Discussion  </vt:lpstr>
      <vt:lpstr>Conclusion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CPEN/CPSC 435 Final project </dc:title>
  <dc:creator>thomas hughes</dc:creator>
  <cp:lastModifiedBy>thomas hughes</cp:lastModifiedBy>
  <cp:revision>7</cp:revision>
  <dcterms:created xsi:type="dcterms:W3CDTF">2019-04-22T17:47:15Z</dcterms:created>
  <dcterms:modified xsi:type="dcterms:W3CDTF">2019-04-22T18:00:55Z</dcterms:modified>
</cp:coreProperties>
</file>