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7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8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  <p:sldMasterId id="2147483789" r:id="rId2"/>
    <p:sldMasterId id="2147483801" r:id="rId3"/>
    <p:sldMasterId id="2147483813" r:id="rId4"/>
    <p:sldMasterId id="2147483837" r:id="rId5"/>
    <p:sldMasterId id="2147483825" r:id="rId6"/>
    <p:sldMasterId id="2147483849" r:id="rId7"/>
    <p:sldMasterId id="2147483861" r:id="rId8"/>
    <p:sldMasterId id="2147483873" r:id="rId9"/>
  </p:sldMasterIdLst>
  <p:notesMasterIdLst>
    <p:notesMasterId r:id="rId16"/>
  </p:notesMasterIdLst>
  <p:handoutMasterIdLst>
    <p:handoutMasterId r:id="rId17"/>
  </p:handoutMasterIdLst>
  <p:sldIdLst>
    <p:sldId id="256" r:id="rId10"/>
    <p:sldId id="262" r:id="rId11"/>
    <p:sldId id="258" r:id="rId12"/>
    <p:sldId id="263" r:id="rId13"/>
    <p:sldId id="259" r:id="rId14"/>
    <p:sldId id="26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9" autoAdjust="0"/>
    <p:restoredTop sz="94660"/>
  </p:normalViewPr>
  <p:slideViewPr>
    <p:cSldViewPr>
      <p:cViewPr>
        <p:scale>
          <a:sx n="103" d="100"/>
          <a:sy n="103" d="100"/>
        </p:scale>
        <p:origin x="-752" y="-2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-58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Flamauow Book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2EB6E-9931-AC45-8203-A5D6D5BE700A}" type="datetimeFigureOut">
              <a:rPr lang="en-US" smtClean="0">
                <a:latin typeface="Flamauow Book"/>
              </a:rPr>
              <a:t>29/04/15</a:t>
            </a:fld>
            <a:endParaRPr lang="en-US" dirty="0">
              <a:latin typeface="Flamauow 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Flamauow Boo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3E8E4-D3C9-604C-BEF4-CF1D0CD1D81F}" type="slidenum">
              <a:rPr lang="en-US" smtClean="0">
                <a:latin typeface="Flamauow Book"/>
              </a:rPr>
              <a:t>‹#›</a:t>
            </a:fld>
            <a:endParaRPr lang="en-US" dirty="0">
              <a:latin typeface="Flamauow Book"/>
            </a:endParaRPr>
          </a:p>
        </p:txBody>
      </p:sp>
    </p:spTree>
    <p:extLst>
      <p:ext uri="{BB962C8B-B14F-4D97-AF65-F5344CB8AC3E}">
        <p14:creationId xmlns:p14="http://schemas.microsoft.com/office/powerpoint/2010/main" val="3974602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lamauow Book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lamauow Book"/>
              </a:defRPr>
            </a:lvl1pPr>
          </a:lstStyle>
          <a:p>
            <a:fld id="{ACEBBF8D-8761-7E4C-A836-8B462DB6422B}" type="datetimeFigureOut">
              <a:rPr lang="en-US" smtClean="0"/>
              <a:pPr/>
              <a:t>29/04/15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lamauow Book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lamauow Book"/>
              </a:defRPr>
            </a:lvl1pPr>
          </a:lstStyle>
          <a:p>
            <a:fld id="{2F6236BB-9960-654B-B7DF-CF74A474AF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3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Flamauow Book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Flamauow Book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Flamauow Book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Flamauow Book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Flamauow Book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r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419622"/>
            <a:ext cx="7772400" cy="1512168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80000"/>
              </a:lnSpc>
              <a:defRPr sz="5000" b="0" i="0" cap="all">
                <a:solidFill>
                  <a:schemeClr val="bg1"/>
                </a:solidFill>
                <a:latin typeface="Flamauow Semicond Book"/>
                <a:cs typeface="Flamauow Semicond Book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39552" y="3075806"/>
            <a:ext cx="7772400" cy="64807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rgbClr val="FFFFFF"/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124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25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563638"/>
            <a:ext cx="7772400" cy="1224136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3600" b="0" i="0" cap="all">
                <a:latin typeface="Flamauow Semicond Medium"/>
                <a:cs typeface="Flamauow Semicond Medium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2931790"/>
            <a:ext cx="7772400" cy="64807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chemeClr val="tx1">
                    <a:tint val="75000"/>
                  </a:schemeClr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154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03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264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932"/>
            <a:ext cx="4040188" cy="556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23678"/>
            <a:ext cx="4040188" cy="208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222933"/>
            <a:ext cx="4041775" cy="55673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923678"/>
            <a:ext cx="4041775" cy="208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5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868144" y="1275606"/>
            <a:ext cx="2808312" cy="29523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9663"/>
            <a:ext cx="5122911" cy="24482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67544" y="1276350"/>
            <a:ext cx="5112519" cy="431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AU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72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1086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563638"/>
            <a:ext cx="7772400" cy="1224136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3600" b="0" i="0" cap="all">
                <a:latin typeface="Flamauow Semicond Medium"/>
                <a:cs typeface="Flamauow Semicond Medium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39552" y="2931790"/>
            <a:ext cx="7772400" cy="64807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chemeClr val="tx1">
                    <a:tint val="75000"/>
                  </a:schemeClr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349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54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99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419622"/>
            <a:ext cx="7772400" cy="1512168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80000"/>
              </a:lnSpc>
              <a:defRPr sz="5000" b="0" i="0" cap="all">
                <a:solidFill>
                  <a:schemeClr val="bg1"/>
                </a:solidFill>
                <a:latin typeface="Flamauow Semicond Book"/>
                <a:cs typeface="Flamauow Semicond Book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39552" y="3075806"/>
            <a:ext cx="7772400" cy="64807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rgbClr val="FFFFFF"/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9002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932"/>
            <a:ext cx="4040188" cy="556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23678"/>
            <a:ext cx="4040188" cy="208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222933"/>
            <a:ext cx="4041775" cy="55673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923678"/>
            <a:ext cx="4041775" cy="208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74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868144" y="1275606"/>
            <a:ext cx="2808312" cy="29523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9663"/>
            <a:ext cx="5122911" cy="24482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67544" y="1276350"/>
            <a:ext cx="5112519" cy="431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AU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77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6614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563638"/>
            <a:ext cx="7772400" cy="1224136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3600" b="0" i="0" cap="all">
                <a:latin typeface="Flamauow Semicond Medium"/>
                <a:cs typeface="Flamauow Semicond Medium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39552" y="2931790"/>
            <a:ext cx="7772400" cy="64807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chemeClr val="tx1">
                    <a:tint val="75000"/>
                  </a:schemeClr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124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548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780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932"/>
            <a:ext cx="4040188" cy="556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23678"/>
            <a:ext cx="4040188" cy="208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222933"/>
            <a:ext cx="4041775" cy="55673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923678"/>
            <a:ext cx="4041775" cy="208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96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868144" y="1275606"/>
            <a:ext cx="2808312" cy="29523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9663"/>
            <a:ext cx="5122911" cy="24482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67544" y="1276350"/>
            <a:ext cx="5112519" cy="431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AU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54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356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563638"/>
            <a:ext cx="7772400" cy="1224136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3600" b="0" i="0" cap="all">
                <a:latin typeface="Flamauow Semicond Medium"/>
                <a:cs typeface="Flamauow Semicond Medium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39552" y="2931790"/>
            <a:ext cx="7772400" cy="64807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chemeClr val="tx1">
                    <a:tint val="75000"/>
                  </a:schemeClr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30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419622"/>
            <a:ext cx="7772400" cy="1512168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80000"/>
              </a:lnSpc>
              <a:defRPr sz="5000" b="0" i="0" cap="all">
                <a:solidFill>
                  <a:schemeClr val="bg1"/>
                </a:solidFill>
                <a:latin typeface="Flamauow Semicond Book"/>
                <a:cs typeface="Flamauow Semicond Book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39552" y="3075806"/>
            <a:ext cx="7772400" cy="64807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rgbClr val="FFFFFF"/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7517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77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5053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932"/>
            <a:ext cx="4040188" cy="556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23678"/>
            <a:ext cx="4040188" cy="208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222933"/>
            <a:ext cx="4041775" cy="55673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923678"/>
            <a:ext cx="4041775" cy="208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531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868144" y="1275606"/>
            <a:ext cx="2808312" cy="29523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9663"/>
            <a:ext cx="5122911" cy="24482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67544" y="1276350"/>
            <a:ext cx="5112519" cy="431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AU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981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2756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563638"/>
            <a:ext cx="7772400" cy="1224136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3600" b="0" i="0" cap="all">
                <a:latin typeface="Flamauow Semicond Medium"/>
                <a:cs typeface="Flamauow Semicond Medium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39552" y="2931790"/>
            <a:ext cx="7772400" cy="64807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chemeClr val="tx1">
                    <a:tint val="75000"/>
                  </a:schemeClr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59318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710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5118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932"/>
            <a:ext cx="4040188" cy="556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23678"/>
            <a:ext cx="4040188" cy="208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222933"/>
            <a:ext cx="4041775" cy="55673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923678"/>
            <a:ext cx="4041775" cy="208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08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868144" y="1275606"/>
            <a:ext cx="2808312" cy="29523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9663"/>
            <a:ext cx="5122911" cy="24482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67544" y="1276350"/>
            <a:ext cx="5112519" cy="431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AU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5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419622"/>
            <a:ext cx="7772400" cy="1512168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80000"/>
              </a:lnSpc>
              <a:defRPr sz="5000" b="0" i="0" cap="all">
                <a:solidFill>
                  <a:schemeClr val="bg1"/>
                </a:solidFill>
                <a:latin typeface="Flamauow Semicond Book"/>
                <a:cs typeface="Flamauow Semicond Book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39552" y="3075806"/>
            <a:ext cx="7772400" cy="64807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rgbClr val="FFFFFF"/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85547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26629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563638"/>
            <a:ext cx="7772400" cy="1224136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3600" b="0" i="0" cap="all">
                <a:latin typeface="Flamauow Semicond Medium"/>
                <a:cs typeface="Flamauow Semicond Medium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39552" y="2931790"/>
            <a:ext cx="7772400" cy="64807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chemeClr val="tx1">
                    <a:tint val="75000"/>
                  </a:schemeClr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7441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601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22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932"/>
            <a:ext cx="4040188" cy="556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23678"/>
            <a:ext cx="4040188" cy="208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222933"/>
            <a:ext cx="4041775" cy="55673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923678"/>
            <a:ext cx="4041775" cy="208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610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868144" y="1275606"/>
            <a:ext cx="2808312" cy="29523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9663"/>
            <a:ext cx="5122911" cy="24482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67544" y="1276350"/>
            <a:ext cx="5112519" cy="431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AU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707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2624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563638"/>
            <a:ext cx="7772400" cy="1224136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3600" b="0" i="0" cap="all">
                <a:latin typeface="Flamauow Semicond Medium"/>
                <a:cs typeface="Flamauow Semicond Medium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39552" y="2931790"/>
            <a:ext cx="7772400" cy="64807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chemeClr val="tx1">
                    <a:tint val="75000"/>
                  </a:schemeClr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3119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061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49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419622"/>
            <a:ext cx="7772400" cy="1512168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80000"/>
              </a:lnSpc>
              <a:defRPr sz="5000" b="0" i="0" cap="all">
                <a:solidFill>
                  <a:schemeClr val="bg1"/>
                </a:solidFill>
                <a:latin typeface="Flamauow Semicond Book"/>
                <a:cs typeface="Flamauow Semicond Book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39552" y="3075806"/>
            <a:ext cx="7772400" cy="64807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rgbClr val="FFFFFF"/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7990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932"/>
            <a:ext cx="4040188" cy="556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23678"/>
            <a:ext cx="4040188" cy="208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222933"/>
            <a:ext cx="4041775" cy="55673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923678"/>
            <a:ext cx="4041775" cy="208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461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868144" y="1275606"/>
            <a:ext cx="2808312" cy="29523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9663"/>
            <a:ext cx="5122911" cy="24482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67544" y="1276350"/>
            <a:ext cx="5112519" cy="431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AU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728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2271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563638"/>
            <a:ext cx="7772400" cy="1224136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3600" b="0" i="0" cap="all">
                <a:latin typeface="Flamauow Semicond Medium"/>
                <a:cs typeface="Flamauow Semicond Medium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39552" y="2931790"/>
            <a:ext cx="7772400" cy="64807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chemeClr val="tx1">
                    <a:tint val="75000"/>
                  </a:schemeClr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92004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719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73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419622"/>
            <a:ext cx="7772400" cy="1512168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80000"/>
              </a:lnSpc>
              <a:defRPr sz="5000" b="0" i="0" cap="all">
                <a:solidFill>
                  <a:schemeClr val="bg1"/>
                </a:solidFill>
                <a:latin typeface="Flamauow Semicond Book"/>
                <a:cs typeface="Flamauow Semicond Book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39552" y="3075806"/>
            <a:ext cx="7772400" cy="64807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rgbClr val="FFFFFF"/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59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419622"/>
            <a:ext cx="7772400" cy="1512168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80000"/>
              </a:lnSpc>
              <a:defRPr sz="5000" b="0" i="0" cap="all">
                <a:solidFill>
                  <a:schemeClr val="tx1"/>
                </a:solidFill>
                <a:latin typeface="Flamauow Semicond Book"/>
                <a:cs typeface="Flamauow Semicond Book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39552" y="3075806"/>
            <a:ext cx="7772400" cy="64807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59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932"/>
            <a:ext cx="4040188" cy="556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23678"/>
            <a:ext cx="4040188" cy="208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222933"/>
            <a:ext cx="4041775" cy="55673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923678"/>
            <a:ext cx="4041775" cy="208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0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868144" y="1275606"/>
            <a:ext cx="2808312" cy="29523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9663"/>
            <a:ext cx="5122911" cy="24482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67544" y="1276350"/>
            <a:ext cx="5112519" cy="431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AU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4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theme" Target="../theme/theme3.xml"/><Relationship Id="rId8" Type="http://schemas.openxmlformats.org/officeDocument/2006/relationships/image" Target="../media/image10.png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theme" Target="../theme/theme4.xml"/><Relationship Id="rId8" Type="http://schemas.openxmlformats.org/officeDocument/2006/relationships/image" Target="../media/image11.png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theme" Target="../theme/theme5.xml"/><Relationship Id="rId8" Type="http://schemas.openxmlformats.org/officeDocument/2006/relationships/image" Target="../media/image12.png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theme" Target="../theme/theme6.xml"/><Relationship Id="rId8" Type="http://schemas.openxmlformats.org/officeDocument/2006/relationships/image" Target="../media/image6.png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theme" Target="../theme/theme7.xml"/><Relationship Id="rId8" Type="http://schemas.openxmlformats.org/officeDocument/2006/relationships/image" Target="../media/image7.png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theme" Target="../theme/theme8.xml"/><Relationship Id="rId8" Type="http://schemas.openxmlformats.org/officeDocument/2006/relationships/image" Target="../media/image8.png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theme" Target="../theme/theme9.xml"/><Relationship Id="rId8" Type="http://schemas.openxmlformats.org/officeDocument/2006/relationships/image" Target="../media/image13.png"/><Relationship Id="rId9" Type="http://schemas.openxmlformats.org/officeDocument/2006/relationships/image" Target="../media/image2.emf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03999"/>
            <a:ext cx="9144000" cy="3395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164288" y="4443958"/>
            <a:ext cx="1979712" cy="69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404664" y="-452586"/>
            <a:ext cx="1404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</a:t>
            </a:r>
            <a:r>
              <a:rPr lang="en-US" dirty="0" err="1" smtClean="0"/>
              <a:t>colours</a:t>
            </a:r>
            <a:r>
              <a:rPr lang="en-US" dirty="0" smtClean="0"/>
              <a:t> in</a:t>
            </a:r>
            <a:r>
              <a:rPr lang="en-US" baseline="0" dirty="0" smtClean="0"/>
              <a:t> layout tab^</a:t>
            </a:r>
            <a:endParaRPr lang="en-US" dirty="0"/>
          </a:p>
        </p:txBody>
      </p:sp>
      <p:pic>
        <p:nvPicPr>
          <p:cNvPr id="10" name="Picture 9" descr="UowLonghandIntMono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515967"/>
            <a:ext cx="1709996" cy="50405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07504" y="4845810"/>
            <a:ext cx="338437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0" i="0" dirty="0" smtClean="0">
                <a:solidFill>
                  <a:srgbClr val="000000"/>
                </a:solidFill>
                <a:latin typeface="Flamauow Semicond Book"/>
                <a:cs typeface="Flamauow Semicond Book"/>
              </a:rPr>
              <a:t>PERSONALISED </a:t>
            </a:r>
            <a:r>
              <a:rPr lang="en-US" sz="950" b="0" i="0" cap="none" dirty="0" smtClean="0">
                <a:solidFill>
                  <a:srgbClr val="000000"/>
                </a:solidFill>
                <a:latin typeface="Flamauow Semicond Book"/>
                <a:cs typeface="Flamauow Semicond Book"/>
              </a:rPr>
              <a:t>EXPERIENCES</a:t>
            </a:r>
            <a:r>
              <a:rPr lang="en-US" sz="950" b="0" i="0" dirty="0" smtClean="0">
                <a:solidFill>
                  <a:srgbClr val="000000"/>
                </a:solidFill>
                <a:latin typeface="Flamauow Semicond Book"/>
                <a:cs typeface="Flamauow Semicond Book"/>
              </a:rPr>
              <a:t> :</a:t>
            </a:r>
            <a:r>
              <a:rPr lang="en-US" sz="950" b="0" i="0" baseline="0" dirty="0" smtClean="0">
                <a:solidFill>
                  <a:srgbClr val="000000"/>
                </a:solidFill>
                <a:latin typeface="Flamauow Semicond Book"/>
                <a:cs typeface="Flamauow Semicond Book"/>
              </a:rPr>
              <a:t> WORLD-CLASS RESULTS</a:t>
            </a:r>
            <a:endParaRPr lang="en-US" sz="950" b="0" i="0" dirty="0">
              <a:solidFill>
                <a:srgbClr val="000000"/>
              </a:solidFill>
              <a:latin typeface="Flamauow Semicond Book"/>
              <a:cs typeface="Flamauow Semicond Book"/>
            </a:endParaRPr>
          </a:p>
        </p:txBody>
      </p:sp>
    </p:spTree>
    <p:extLst>
      <p:ext uri="{BB962C8B-B14F-4D97-AF65-F5344CB8AC3E}">
        <p14:creationId xmlns:p14="http://schemas.microsoft.com/office/powerpoint/2010/main" val="379582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685" r:id="rId2"/>
    <p:sldLayoutId id="2147483709" r:id="rId3"/>
    <p:sldLayoutId id="2147483706" r:id="rId4"/>
    <p:sldLayoutId id="2147483745" r:id="rId5"/>
    <p:sldLayoutId id="2147483774" r:id="rId6"/>
    <p:sldLayoutId id="214748377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45159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3867895"/>
            <a:ext cx="7415808" cy="936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pic>
        <p:nvPicPr>
          <p:cNvPr id="17" name="Picture 16" descr="UowLonghandIntMonoRev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614608"/>
            <a:ext cx="1368000" cy="4054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07504" y="4845810"/>
            <a:ext cx="338437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PERSONALISED </a:t>
            </a:r>
            <a:r>
              <a:rPr lang="en-US" sz="950" b="0" i="0" cap="none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EXPERIENCES</a:t>
            </a:r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:</a:t>
            </a:r>
            <a:r>
              <a:rPr lang="en-US" sz="950" b="0" i="0" baseline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WORLD-CLASS RESULTS</a:t>
            </a:r>
            <a:endParaRPr lang="en-US" sz="950" b="0" i="0" dirty="0">
              <a:solidFill>
                <a:schemeClr val="bg1"/>
              </a:solidFill>
              <a:latin typeface="Flamauow Semicond Book"/>
              <a:cs typeface="Flamauow Semicond Book"/>
            </a:endParaRPr>
          </a:p>
        </p:txBody>
      </p:sp>
    </p:spTree>
    <p:extLst>
      <p:ext uri="{BB962C8B-B14F-4D97-AF65-F5344CB8AC3E}">
        <p14:creationId xmlns:p14="http://schemas.microsoft.com/office/powerpoint/2010/main" val="379582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8" r:id="rId3"/>
    <p:sldLayoutId id="2147483792" r:id="rId4"/>
    <p:sldLayoutId id="2147483795" r:id="rId5"/>
    <p:sldLayoutId id="214748379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159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3867895"/>
            <a:ext cx="7415808" cy="936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pic>
        <p:nvPicPr>
          <p:cNvPr id="9" name="Picture 8" descr="UowLonghandIntMonoRev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614608"/>
            <a:ext cx="1368000" cy="4054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07504" y="4845810"/>
            <a:ext cx="338437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PERSONALISED </a:t>
            </a:r>
            <a:r>
              <a:rPr lang="en-US" sz="950" b="0" i="0" cap="none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EXPERIENCES</a:t>
            </a:r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:</a:t>
            </a:r>
            <a:r>
              <a:rPr lang="en-US" sz="950" b="0" i="0" baseline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WORLD-CLASS RESULTS</a:t>
            </a:r>
            <a:endParaRPr lang="en-US" sz="950" b="0" i="0" dirty="0">
              <a:solidFill>
                <a:schemeClr val="bg1"/>
              </a:solidFill>
              <a:latin typeface="Flamauow Semicond Book"/>
              <a:cs typeface="Flamauow Semicond Book"/>
            </a:endParaRPr>
          </a:p>
        </p:txBody>
      </p:sp>
    </p:spTree>
    <p:extLst>
      <p:ext uri="{BB962C8B-B14F-4D97-AF65-F5344CB8AC3E}">
        <p14:creationId xmlns:p14="http://schemas.microsoft.com/office/powerpoint/2010/main" val="30938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159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3867895"/>
            <a:ext cx="7415808" cy="936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pic>
        <p:nvPicPr>
          <p:cNvPr id="9" name="Picture 8" descr="UowLonghandIntMonoRev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614608"/>
            <a:ext cx="1368000" cy="4054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07504" y="4845810"/>
            <a:ext cx="338437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PERSONALISED </a:t>
            </a:r>
            <a:r>
              <a:rPr lang="en-US" sz="950" b="0" i="0" cap="none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EXPERIENCES</a:t>
            </a:r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:</a:t>
            </a:r>
            <a:r>
              <a:rPr lang="en-US" sz="950" b="0" i="0" baseline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WORLD-CLASS RESULTS</a:t>
            </a:r>
            <a:endParaRPr lang="en-US" sz="950" b="0" i="0" dirty="0">
              <a:solidFill>
                <a:schemeClr val="bg1"/>
              </a:solidFill>
              <a:latin typeface="Flamauow Semicond Book"/>
              <a:cs typeface="Flamauow Semicond Book"/>
            </a:endParaRPr>
          </a:p>
        </p:txBody>
      </p:sp>
    </p:spTree>
    <p:extLst>
      <p:ext uri="{BB962C8B-B14F-4D97-AF65-F5344CB8AC3E}">
        <p14:creationId xmlns:p14="http://schemas.microsoft.com/office/powerpoint/2010/main" val="423275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159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3867895"/>
            <a:ext cx="7415808" cy="936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pic>
        <p:nvPicPr>
          <p:cNvPr id="9" name="Picture 8" descr="UowLonghandIntMonoRev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614608"/>
            <a:ext cx="1368000" cy="4054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07504" y="4845810"/>
            <a:ext cx="338437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PERSONALISED </a:t>
            </a:r>
            <a:r>
              <a:rPr lang="en-US" sz="950" b="0" i="0" cap="none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EXPERIENCES</a:t>
            </a:r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:</a:t>
            </a:r>
            <a:r>
              <a:rPr lang="en-US" sz="950" b="0" i="0" baseline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WORLD-CLASS RESULTS</a:t>
            </a:r>
            <a:endParaRPr lang="en-US" sz="950" b="0" i="0" dirty="0">
              <a:solidFill>
                <a:schemeClr val="bg1"/>
              </a:solidFill>
              <a:latin typeface="Flamauow Semicond Book"/>
              <a:cs typeface="Flamauow Semicond Book"/>
            </a:endParaRPr>
          </a:p>
        </p:txBody>
      </p:sp>
    </p:spTree>
    <p:extLst>
      <p:ext uri="{BB962C8B-B14F-4D97-AF65-F5344CB8AC3E}">
        <p14:creationId xmlns:p14="http://schemas.microsoft.com/office/powerpoint/2010/main" val="289383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159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3867895"/>
            <a:ext cx="7415808" cy="936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pic>
        <p:nvPicPr>
          <p:cNvPr id="9" name="Picture 8" descr="UowLonghandIntMonoRev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614608"/>
            <a:ext cx="1368000" cy="4054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07504" y="4845810"/>
            <a:ext cx="338437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PERSONALISED </a:t>
            </a:r>
            <a:r>
              <a:rPr lang="en-US" sz="950" b="0" i="0" cap="none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EXPERIENCES</a:t>
            </a:r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:</a:t>
            </a:r>
            <a:r>
              <a:rPr lang="en-US" sz="950" b="0" i="0" baseline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WORLD-CLASS RESULTS</a:t>
            </a:r>
            <a:endParaRPr lang="en-US" sz="950" b="0" i="0" dirty="0">
              <a:solidFill>
                <a:schemeClr val="bg1"/>
              </a:solidFill>
              <a:latin typeface="Flamauow Semicond Book"/>
              <a:cs typeface="Flamauow Semicond Book"/>
            </a:endParaRPr>
          </a:p>
        </p:txBody>
      </p:sp>
    </p:spTree>
    <p:extLst>
      <p:ext uri="{BB962C8B-B14F-4D97-AF65-F5344CB8AC3E}">
        <p14:creationId xmlns:p14="http://schemas.microsoft.com/office/powerpoint/2010/main" val="12724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159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3867895"/>
            <a:ext cx="7415808" cy="936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7504" y="4845810"/>
            <a:ext cx="338437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PERSONALISED </a:t>
            </a:r>
            <a:r>
              <a:rPr lang="en-US" sz="950" b="0" i="0" cap="none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EXPERIENCES</a:t>
            </a:r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:</a:t>
            </a:r>
            <a:r>
              <a:rPr lang="en-US" sz="950" b="0" i="0" baseline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WORLD-CLASS RESULTS</a:t>
            </a:r>
            <a:endParaRPr lang="en-US" sz="950" b="0" i="0" dirty="0">
              <a:solidFill>
                <a:schemeClr val="bg1"/>
              </a:solidFill>
              <a:latin typeface="Flamauow Semicond Book"/>
              <a:cs typeface="Flamauow Semicond Book"/>
            </a:endParaRPr>
          </a:p>
        </p:txBody>
      </p:sp>
      <p:pic>
        <p:nvPicPr>
          <p:cNvPr id="9" name="Picture 8" descr="UowLonghandIntMonoRev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614608"/>
            <a:ext cx="1368000" cy="4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45159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867895"/>
            <a:ext cx="7415808" cy="936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pic>
        <p:nvPicPr>
          <p:cNvPr id="13" name="Picture 12" descr="UowLonghandIntMonoRev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614608"/>
            <a:ext cx="1368000" cy="4054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07504" y="4845810"/>
            <a:ext cx="338437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PERSONALISED </a:t>
            </a:r>
            <a:r>
              <a:rPr lang="en-US" sz="950" b="0" i="0" cap="none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EXPERIENCES</a:t>
            </a:r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:</a:t>
            </a:r>
            <a:r>
              <a:rPr lang="en-US" sz="950" b="0" i="0" baseline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WORLD-CLASS RESULTS</a:t>
            </a:r>
            <a:endParaRPr lang="en-US" sz="950" b="0" i="0" dirty="0">
              <a:solidFill>
                <a:schemeClr val="bg1"/>
              </a:solidFill>
              <a:latin typeface="Flamauow Semicond Book"/>
              <a:cs typeface="Flamauow Semicond Book"/>
            </a:endParaRPr>
          </a:p>
        </p:txBody>
      </p:sp>
    </p:spTree>
    <p:extLst>
      <p:ext uri="{BB962C8B-B14F-4D97-AF65-F5344CB8AC3E}">
        <p14:creationId xmlns:p14="http://schemas.microsoft.com/office/powerpoint/2010/main" val="362140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44439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867895"/>
            <a:ext cx="7020272" cy="936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7504" y="4853503"/>
            <a:ext cx="446449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0" i="0" dirty="0" smtClean="0">
                <a:solidFill>
                  <a:schemeClr val="tx1"/>
                </a:solidFill>
                <a:latin typeface="Flamauow Semicond Book"/>
                <a:cs typeface="Flamauow Semicond Book"/>
              </a:rPr>
              <a:t>PERSONALISED </a:t>
            </a:r>
            <a:r>
              <a:rPr lang="en-US" sz="950" b="0" i="0" cap="none" dirty="0" smtClean="0">
                <a:solidFill>
                  <a:schemeClr val="tx1"/>
                </a:solidFill>
                <a:latin typeface="Flamauow Semicond Book"/>
                <a:cs typeface="Flamauow Semicond Book"/>
              </a:rPr>
              <a:t>EXPERIENCES</a:t>
            </a:r>
            <a:r>
              <a:rPr lang="en-US" sz="950" b="0" i="0" dirty="0" smtClean="0">
                <a:solidFill>
                  <a:schemeClr val="tx1"/>
                </a:solidFill>
                <a:latin typeface="Flamauow Semicond Book"/>
                <a:cs typeface="Flamauow Semicond Book"/>
              </a:rPr>
              <a:t> :</a:t>
            </a:r>
            <a:r>
              <a:rPr lang="en-US" sz="950" b="0" i="0" baseline="0" dirty="0" smtClean="0">
                <a:solidFill>
                  <a:schemeClr val="tx1"/>
                </a:solidFill>
                <a:latin typeface="Flamauow Semicond Book"/>
                <a:cs typeface="Flamauow Semicond Book"/>
              </a:rPr>
              <a:t> WORLD-CLASS RESULTS</a:t>
            </a:r>
            <a:endParaRPr lang="en-US" sz="950" b="0" i="0" dirty="0">
              <a:solidFill>
                <a:schemeClr val="tx1"/>
              </a:solidFill>
              <a:latin typeface="Flamauow Semicond Book"/>
              <a:cs typeface="Flamauow Semicond Book"/>
            </a:endParaRPr>
          </a:p>
        </p:txBody>
      </p:sp>
      <p:pic>
        <p:nvPicPr>
          <p:cNvPr id="7" name="Picture 6" descr="UowLonghandIntMono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626686"/>
            <a:ext cx="1370376" cy="40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4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Additional title slide 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4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5star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630201"/>
            <a:ext cx="720000" cy="558367"/>
          </a:xfrm>
          <a:prstGeom prst="rect">
            <a:avLst/>
          </a:prstGeom>
        </p:spPr>
      </p:pic>
      <p:pic>
        <p:nvPicPr>
          <p:cNvPr id="10" name="Picture 9" descr="50nda5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726414"/>
            <a:ext cx="720000" cy="543675"/>
          </a:xfrm>
          <a:prstGeom prst="rect">
            <a:avLst/>
          </a:prstGeom>
        </p:spPr>
      </p:pic>
      <p:pic>
        <p:nvPicPr>
          <p:cNvPr id="11" name="Picture 10" descr="top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86403"/>
            <a:ext cx="723772" cy="57606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cap="all">
                <a:solidFill>
                  <a:schemeClr val="tx1"/>
                </a:solidFill>
                <a:latin typeface="Flamauow Semicond Medium"/>
                <a:ea typeface="+mj-ea"/>
                <a:cs typeface="Flamauow Semicond Medium"/>
              </a:defRPr>
            </a:lvl1pPr>
          </a:lstStyle>
          <a:p>
            <a:pPr algn="ctr"/>
            <a:r>
              <a:rPr lang="en-US" dirty="0" smtClean="0"/>
              <a:t>Our achievements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55776" y="1203598"/>
            <a:ext cx="59046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Flamauow Book"/>
              </a:rPr>
              <a:t>TOP 2% OF UNIVERSITIES IN THE WORLD</a:t>
            </a:r>
          </a:p>
          <a:p>
            <a:r>
              <a:rPr lang="en-US" sz="1200" dirty="0" smtClean="0">
                <a:latin typeface="Flamauow Book"/>
              </a:rPr>
              <a:t>283rd in the world - QS World University Rankings 2014/2015</a:t>
            </a:r>
          </a:p>
          <a:p>
            <a:r>
              <a:rPr lang="en-US" sz="1200" dirty="0" smtClean="0">
                <a:latin typeface="Flamauow Book"/>
              </a:rPr>
              <a:t>282nd </a:t>
            </a:r>
            <a:r>
              <a:rPr lang="en-US" sz="1200" dirty="0" smtClean="0">
                <a:latin typeface="Flamauow Book"/>
              </a:rPr>
              <a:t>in the world - Times Higher Education World University Rankings </a:t>
            </a:r>
            <a:r>
              <a:rPr lang="en-US" sz="1200" dirty="0" smtClean="0">
                <a:latin typeface="Flamauow Book"/>
              </a:rPr>
              <a:t>2014/2015</a:t>
            </a:r>
            <a:endParaRPr lang="en-US" sz="1200" dirty="0" smtClean="0">
              <a:latin typeface="Flamauow Book"/>
            </a:endParaRPr>
          </a:p>
          <a:p>
            <a:r>
              <a:rPr lang="en-US" sz="1200" dirty="0" smtClean="0">
                <a:latin typeface="Flamauow Book"/>
              </a:rPr>
              <a:t>329th </a:t>
            </a:r>
            <a:r>
              <a:rPr lang="en-US" sz="1200" dirty="0" smtClean="0">
                <a:latin typeface="Flamauow Book"/>
              </a:rPr>
              <a:t>in the world - Academic Ranking of World Universities (ARWU) </a:t>
            </a:r>
            <a:r>
              <a:rPr lang="en-US" sz="1200" dirty="0" smtClean="0">
                <a:latin typeface="Flamauow Book"/>
              </a:rPr>
              <a:t>2014</a:t>
            </a:r>
            <a:endParaRPr lang="en-US" sz="1200" dirty="0" smtClean="0">
              <a:latin typeface="Flamauow Book"/>
            </a:endParaRPr>
          </a:p>
          <a:p>
            <a:r>
              <a:rPr lang="en-US" sz="1200" dirty="0" smtClean="0">
                <a:latin typeface="Flamauow Book"/>
              </a:rPr>
              <a:t>314th in the world for research quality - 2014 Leiden Ranking</a:t>
            </a:r>
          </a:p>
          <a:p>
            <a:pPr lvl="0"/>
            <a:r>
              <a:rPr lang="en-US" sz="1200" dirty="0">
                <a:latin typeface="Flamauow Book"/>
              </a:rPr>
              <a:t>348th in the world – U.S. News Best Global Universities Ranking </a:t>
            </a:r>
            <a:r>
              <a:rPr lang="en-US" sz="1200" dirty="0" smtClean="0">
                <a:latin typeface="Flamauow Book"/>
              </a:rPr>
              <a:t>2014</a:t>
            </a:r>
          </a:p>
          <a:p>
            <a:endParaRPr lang="en-US" dirty="0" smtClean="0">
              <a:latin typeface="Flamauow Book"/>
            </a:endParaRPr>
          </a:p>
          <a:p>
            <a:r>
              <a:rPr lang="en-US" dirty="0" smtClean="0">
                <a:latin typeface="Flamauow Book"/>
              </a:rPr>
              <a:t>ONE OF AUSTRALIA’S BEST MODERN UNIVERSITIES</a:t>
            </a:r>
          </a:p>
          <a:p>
            <a:r>
              <a:rPr lang="en-US" sz="1200" dirty="0" smtClean="0">
                <a:latin typeface="Flamauow Book"/>
              </a:rPr>
              <a:t>26th </a:t>
            </a:r>
            <a:r>
              <a:rPr lang="en-US" sz="1200" dirty="0" smtClean="0">
                <a:latin typeface="Flamauow Book"/>
              </a:rPr>
              <a:t>in the world - QS Top 50 Under 50 Rankings 2014 </a:t>
            </a:r>
          </a:p>
          <a:p>
            <a:r>
              <a:rPr lang="en-US" sz="1200" dirty="0" smtClean="0">
                <a:latin typeface="Flamauow Book"/>
              </a:rPr>
              <a:t>31st </a:t>
            </a:r>
            <a:r>
              <a:rPr lang="en-US" sz="1200" dirty="0" smtClean="0">
                <a:latin typeface="Flamauow Book"/>
              </a:rPr>
              <a:t>in the world - Times Higher Education Top 100 Under 50 Rankings </a:t>
            </a:r>
            <a:r>
              <a:rPr lang="en-US" sz="1200" dirty="0" smtClean="0">
                <a:latin typeface="Flamauow Book"/>
              </a:rPr>
              <a:t>2015</a:t>
            </a:r>
            <a:endParaRPr lang="en-US" sz="1200" dirty="0" smtClean="0">
              <a:latin typeface="Flamauow Book"/>
            </a:endParaRPr>
          </a:p>
          <a:p>
            <a:endParaRPr lang="en-US" dirty="0" smtClean="0">
              <a:latin typeface="Flamauow Book"/>
            </a:endParaRPr>
          </a:p>
          <a:p>
            <a:r>
              <a:rPr lang="en-US" dirty="0" smtClean="0">
                <a:latin typeface="Flamauow Book"/>
              </a:rPr>
              <a:t>GLOBALLY RATED A FIVE-STAR UNIVERSITY</a:t>
            </a:r>
          </a:p>
          <a:p>
            <a:r>
              <a:rPr lang="en-US" sz="1200" dirty="0" smtClean="0">
                <a:latin typeface="Flamauow Book"/>
              </a:rPr>
              <a:t>QS World University Rankings 2014</a:t>
            </a:r>
          </a:p>
          <a:p>
            <a:r>
              <a:rPr lang="en-US" sz="1200" dirty="0" smtClean="0">
                <a:latin typeface="Flamauow Book"/>
              </a:rPr>
              <a:t>Australian Good Universities Guide 2014</a:t>
            </a:r>
            <a:endParaRPr lang="en-US" sz="1200" dirty="0">
              <a:latin typeface="Flamauow Book"/>
            </a:endParaRPr>
          </a:p>
        </p:txBody>
      </p:sp>
    </p:spTree>
    <p:extLst>
      <p:ext uri="{BB962C8B-B14F-4D97-AF65-F5344CB8AC3E}">
        <p14:creationId xmlns:p14="http://schemas.microsoft.com/office/powerpoint/2010/main" val="48623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9632" y="1347617"/>
            <a:ext cx="17281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31,464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Flamauow Book"/>
              </a:rPr>
              <a:t>total student enrolment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Flamauow Book"/>
            </a:endParaRPr>
          </a:p>
          <a:p>
            <a:r>
              <a:rPr lang="en-US" sz="3200" dirty="0" smtClean="0">
                <a:latin typeface="Flamauow Book"/>
              </a:rPr>
              <a:t>12,811</a:t>
            </a:r>
          </a:p>
          <a:p>
            <a:r>
              <a:rPr lang="en-US" sz="1200" dirty="0" smtClean="0">
                <a:latin typeface="Flamauow Book"/>
              </a:rPr>
              <a:t>international students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>
              <a:latin typeface="Flamauow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1900" y="1347614"/>
            <a:ext cx="1800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lamauow Book"/>
              </a:rPr>
              <a:t>143</a:t>
            </a:r>
          </a:p>
          <a:p>
            <a:r>
              <a:rPr lang="en-US" sz="1200" dirty="0" smtClean="0">
                <a:latin typeface="Flamauow Book"/>
              </a:rPr>
              <a:t>nationalities</a:t>
            </a:r>
            <a:r>
              <a:rPr lang="en-US" sz="1200" baseline="0" dirty="0" smtClean="0">
                <a:latin typeface="Flamauow Book"/>
              </a:rPr>
              <a:t> at UOW</a:t>
            </a:r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112,739</a:t>
            </a:r>
          </a:p>
          <a:p>
            <a:r>
              <a:rPr lang="en-US" sz="1200" dirty="0" smtClean="0">
                <a:latin typeface="Flamauow Book"/>
              </a:rPr>
              <a:t>UOW Alumni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>
              <a:latin typeface="Flamauow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2160" y="1347617"/>
            <a:ext cx="187220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471</a:t>
            </a:r>
            <a:endParaRPr lang="en-US" sz="3200" kern="1200" baseline="30000" dirty="0" smtClean="0">
              <a:solidFill>
                <a:schemeClr val="tx1"/>
              </a:solidFill>
              <a:latin typeface="Flamauow Book"/>
              <a:ea typeface="+mn-ea"/>
              <a:cs typeface="+mn-cs"/>
            </a:endParaRPr>
          </a:p>
          <a:p>
            <a:r>
              <a:rPr lang="en-US" sz="1200" dirty="0" smtClean="0">
                <a:latin typeface="Flamauow Book"/>
              </a:rPr>
              <a:t>degrees on offer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95.1%</a:t>
            </a:r>
          </a:p>
          <a:p>
            <a:r>
              <a:rPr lang="en-US" sz="1200" dirty="0" smtClean="0">
                <a:latin typeface="Flamauow Book"/>
              </a:rPr>
              <a:t>of students that indicated they would recommend UOW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>
              <a:latin typeface="Flamauow Book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cap="all">
                <a:solidFill>
                  <a:schemeClr val="tx1"/>
                </a:solidFill>
                <a:latin typeface="Flamauow Semicond Medium"/>
                <a:ea typeface="+mj-ea"/>
                <a:cs typeface="Flamauow Semicond Medium"/>
              </a:defRPr>
            </a:lvl1pPr>
          </a:lstStyle>
          <a:p>
            <a:pPr algn="ctr"/>
            <a:r>
              <a:rPr lang="en-US" dirty="0" smtClean="0"/>
              <a:t>At a glance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46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9632" y="1347614"/>
            <a:ext cx="17281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lamauow Book"/>
              </a:rPr>
              <a:t>TOP 1%</a:t>
            </a:r>
          </a:p>
          <a:p>
            <a:r>
              <a:rPr lang="en-US" sz="1200" dirty="0" smtClean="0">
                <a:latin typeface="Flamauow Book"/>
              </a:rPr>
              <a:t>Research Quality 2013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2nd</a:t>
            </a:r>
          </a:p>
          <a:p>
            <a:r>
              <a:rPr lang="en-US" sz="1200" dirty="0" smtClean="0">
                <a:latin typeface="Flamauow Book"/>
              </a:rPr>
              <a:t>ARC $ Relative to Size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>
              <a:latin typeface="Flamauow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1900" y="1347614"/>
            <a:ext cx="1800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lamauow Book"/>
              </a:rPr>
              <a:t>1520</a:t>
            </a:r>
          </a:p>
          <a:p>
            <a:r>
              <a:rPr lang="en-US" sz="1200" dirty="0" smtClean="0">
                <a:latin typeface="Flamauow Book"/>
              </a:rPr>
              <a:t>HDR Students 2013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9</a:t>
            </a:r>
          </a:p>
          <a:p>
            <a:r>
              <a:rPr lang="en-US" sz="1200" dirty="0" smtClean="0">
                <a:latin typeface="Flamauow Book"/>
              </a:rPr>
              <a:t>Key Research Strengths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>
              <a:latin typeface="Flamauow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1347614"/>
            <a:ext cx="18722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$55</a:t>
            </a:r>
            <a:r>
              <a:rPr lang="en-US" sz="3200" kern="1200" baseline="300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M</a:t>
            </a:r>
          </a:p>
          <a:p>
            <a:r>
              <a:rPr lang="en-US" sz="1200" dirty="0" smtClean="0">
                <a:latin typeface="Flamauow Book"/>
              </a:rPr>
              <a:t>Research Income 2013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5</a:t>
            </a:r>
          </a:p>
          <a:p>
            <a:r>
              <a:rPr lang="en-US" sz="1200" dirty="0" smtClean="0">
                <a:latin typeface="Flamauow Book"/>
              </a:rPr>
              <a:t>Major Research Facilities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>
              <a:latin typeface="Flamauow Book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cap="all">
                <a:solidFill>
                  <a:schemeClr val="tx1"/>
                </a:solidFill>
                <a:latin typeface="Flamauow Semicond Medium"/>
                <a:ea typeface="+mj-ea"/>
                <a:cs typeface="Flamauow Semicond Medium"/>
              </a:defRPr>
            </a:lvl1pPr>
          </a:lstStyle>
          <a:p>
            <a:pPr algn="ctr"/>
            <a:r>
              <a:rPr lang="en-US" dirty="0" smtClean="0"/>
              <a:t>Our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6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9632" y="1347617"/>
            <a:ext cx="17281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lamauow Book"/>
              </a:rPr>
              <a:t>22°C</a:t>
            </a:r>
          </a:p>
          <a:p>
            <a:r>
              <a:rPr lang="en-US" sz="1200" dirty="0" smtClean="0">
                <a:latin typeface="Flamauow Book"/>
              </a:rPr>
              <a:t>average</a:t>
            </a:r>
            <a:r>
              <a:rPr lang="en-US" sz="1200" baseline="0" dirty="0" smtClean="0">
                <a:latin typeface="Flamauow Book"/>
              </a:rPr>
              <a:t> daily temperature (71.6°F)</a:t>
            </a:r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27°C</a:t>
            </a:r>
          </a:p>
          <a:p>
            <a:r>
              <a:rPr lang="en-US" sz="1200" smtClean="0">
                <a:latin typeface="Flamauow Book"/>
              </a:rPr>
              <a:t>Average</a:t>
            </a:r>
            <a:r>
              <a:rPr lang="en-US" sz="1200" baseline="0" smtClean="0">
                <a:latin typeface="Flamauow Book"/>
              </a:rPr>
              <a:t> </a:t>
            </a:r>
            <a:r>
              <a:rPr lang="en-US" sz="1200" smtClean="0">
                <a:latin typeface="Flamauow Book"/>
              </a:rPr>
              <a:t>summer </a:t>
            </a:r>
            <a:r>
              <a:rPr lang="en-US" sz="1200" baseline="0" smtClean="0">
                <a:latin typeface="Flamauow Book"/>
              </a:rPr>
              <a:t>temperature </a:t>
            </a:r>
            <a:r>
              <a:rPr lang="en-US" sz="1200" baseline="0" dirty="0" smtClean="0">
                <a:latin typeface="Flamauow Book"/>
              </a:rPr>
              <a:t>(80.6°F)</a:t>
            </a:r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>
              <a:latin typeface="Flamauow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1900" y="1347617"/>
            <a:ext cx="1800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lamauow Book"/>
              </a:rPr>
              <a:t>292,500</a:t>
            </a:r>
          </a:p>
          <a:p>
            <a:r>
              <a:rPr lang="en-US" sz="1200" dirty="0" smtClean="0">
                <a:latin typeface="Flamauow Book"/>
              </a:rPr>
              <a:t>Population of </a:t>
            </a:r>
            <a:r>
              <a:rPr lang="en-US" sz="1200" dirty="0" err="1" smtClean="0">
                <a:latin typeface="Flamauow Book"/>
              </a:rPr>
              <a:t>Illawarra</a:t>
            </a:r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85km</a:t>
            </a:r>
          </a:p>
          <a:p>
            <a:r>
              <a:rPr lang="en-US" sz="1200" dirty="0" smtClean="0">
                <a:latin typeface="Flamauow Book"/>
              </a:rPr>
              <a:t>to</a:t>
            </a:r>
            <a:r>
              <a:rPr lang="en-US" sz="1200" baseline="0" dirty="0" smtClean="0">
                <a:latin typeface="Flamauow Book"/>
              </a:rPr>
              <a:t> Sydney Opera House (53 miles)</a:t>
            </a:r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>
              <a:latin typeface="Flamauow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6176" y="1347616"/>
            <a:ext cx="187220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17</a:t>
            </a:r>
            <a:endParaRPr lang="en-US" sz="3200" kern="1200" baseline="30000" dirty="0" smtClean="0">
              <a:solidFill>
                <a:schemeClr val="tx1"/>
              </a:solidFill>
              <a:latin typeface="Flamauow Book"/>
              <a:ea typeface="+mn-ea"/>
              <a:cs typeface="+mn-cs"/>
            </a:endParaRPr>
          </a:p>
          <a:p>
            <a:r>
              <a:rPr lang="en-US" sz="1200" dirty="0" smtClean="0">
                <a:latin typeface="Flamauow Book"/>
              </a:rPr>
              <a:t>patrolled</a:t>
            </a:r>
            <a:r>
              <a:rPr lang="en-US" sz="1200" baseline="0" dirty="0" smtClean="0">
                <a:latin typeface="Flamauow Book"/>
              </a:rPr>
              <a:t> surf </a:t>
            </a:r>
            <a:r>
              <a:rPr lang="en-US" sz="1200" baseline="0" dirty="0" smtClean="0">
                <a:latin typeface="Flamauow Book"/>
              </a:rPr>
              <a:t>beaches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11</a:t>
            </a:r>
          </a:p>
          <a:p>
            <a:r>
              <a:rPr lang="en-US" sz="1200" dirty="0" smtClean="0">
                <a:latin typeface="Flamauow Book"/>
              </a:rPr>
              <a:t>National parks within 50km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>
              <a:latin typeface="Flamauow Book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cap="all">
                <a:solidFill>
                  <a:schemeClr val="tx1"/>
                </a:solidFill>
                <a:latin typeface="Flamauow Semicond Medium"/>
                <a:ea typeface="+mj-ea"/>
                <a:cs typeface="Flamauow Semicond Medium"/>
              </a:defRPr>
            </a:lvl1pPr>
          </a:lstStyle>
          <a:p>
            <a:pPr algn="ctr"/>
            <a:r>
              <a:rPr lang="en-US" dirty="0" smtClean="0"/>
              <a:t>Our 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4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32" y="1059584"/>
            <a:ext cx="6623728" cy="331236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465517"/>
            <a:ext cx="8219256" cy="6471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cap="all">
                <a:solidFill>
                  <a:schemeClr val="tx1"/>
                </a:solidFill>
                <a:latin typeface="Flamauow Semicond Medium"/>
                <a:ea typeface="+mj-ea"/>
                <a:cs typeface="Flamauow Semicond Medium"/>
              </a:defRPr>
            </a:lvl1pPr>
          </a:lstStyle>
          <a:p>
            <a:pPr algn="ctr"/>
            <a:r>
              <a:rPr lang="en-US" dirty="0" smtClean="0"/>
              <a:t>Our global presence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9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OW title slides">
  <a:themeElements>
    <a:clrScheme name="UOW">
      <a:dk1>
        <a:sysClr val="windowText" lastClr="000000"/>
      </a:dk1>
      <a:lt1>
        <a:sysClr val="window" lastClr="FFFFFF"/>
      </a:lt1>
      <a:dk2>
        <a:srgbClr val="4C565F"/>
      </a:dk2>
      <a:lt2>
        <a:srgbClr val="DCDCDC"/>
      </a:lt2>
      <a:accent1>
        <a:srgbClr val="4195D3"/>
      </a:accent1>
      <a:accent2>
        <a:srgbClr val="B2BB38"/>
      </a:accent2>
      <a:accent3>
        <a:srgbClr val="D97A2D"/>
      </a:accent3>
      <a:accent4>
        <a:srgbClr val="CF4338"/>
      </a:accent4>
      <a:accent5>
        <a:srgbClr val="CA0097"/>
      </a:accent5>
      <a:accent6>
        <a:srgbClr val="433393"/>
      </a:accent6>
      <a:hlink>
        <a:srgbClr val="245397"/>
      </a:hlink>
      <a:folHlink>
        <a:srgbClr val="4195D3"/>
      </a:folHlink>
    </a:clrScheme>
    <a:fontScheme name="Angles">
      <a:majorFont>
        <a:latin typeface="Flamauow Semicond Semibold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lamauow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OW inner slides - Purple">
  <a:themeElements>
    <a:clrScheme name="UOW">
      <a:dk1>
        <a:sysClr val="windowText" lastClr="000000"/>
      </a:dk1>
      <a:lt1>
        <a:sysClr val="window" lastClr="FFFFFF"/>
      </a:lt1>
      <a:dk2>
        <a:srgbClr val="4C565F"/>
      </a:dk2>
      <a:lt2>
        <a:srgbClr val="DCDCDC"/>
      </a:lt2>
      <a:accent1>
        <a:srgbClr val="4195D3"/>
      </a:accent1>
      <a:accent2>
        <a:srgbClr val="B2BB38"/>
      </a:accent2>
      <a:accent3>
        <a:srgbClr val="D97A2D"/>
      </a:accent3>
      <a:accent4>
        <a:srgbClr val="CF4338"/>
      </a:accent4>
      <a:accent5>
        <a:srgbClr val="CA0097"/>
      </a:accent5>
      <a:accent6>
        <a:srgbClr val="433393"/>
      </a:accent6>
      <a:hlink>
        <a:srgbClr val="245397"/>
      </a:hlink>
      <a:folHlink>
        <a:srgbClr val="4195D3"/>
      </a:folHlink>
    </a:clrScheme>
    <a:fontScheme name="Angles">
      <a:majorFont>
        <a:latin typeface="Flamauow Semicond Semibold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lamauow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OW inner slides - Green">
  <a:themeElements>
    <a:clrScheme name="UOW">
      <a:dk1>
        <a:sysClr val="windowText" lastClr="000000"/>
      </a:dk1>
      <a:lt1>
        <a:sysClr val="window" lastClr="FFFFFF"/>
      </a:lt1>
      <a:dk2>
        <a:srgbClr val="4C565F"/>
      </a:dk2>
      <a:lt2>
        <a:srgbClr val="DCDCDC"/>
      </a:lt2>
      <a:accent1>
        <a:srgbClr val="4195D3"/>
      </a:accent1>
      <a:accent2>
        <a:srgbClr val="B2BB38"/>
      </a:accent2>
      <a:accent3>
        <a:srgbClr val="D97A2D"/>
      </a:accent3>
      <a:accent4>
        <a:srgbClr val="CF4338"/>
      </a:accent4>
      <a:accent5>
        <a:srgbClr val="CA0097"/>
      </a:accent5>
      <a:accent6>
        <a:srgbClr val="433393"/>
      </a:accent6>
      <a:hlink>
        <a:srgbClr val="245397"/>
      </a:hlink>
      <a:folHlink>
        <a:srgbClr val="4195D3"/>
      </a:folHlink>
    </a:clrScheme>
    <a:fontScheme name="Angles">
      <a:majorFont>
        <a:latin typeface="Flamauow Semicond Semibold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lamauow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UOW inner slides - Red">
  <a:themeElements>
    <a:clrScheme name="UOW">
      <a:dk1>
        <a:sysClr val="windowText" lastClr="000000"/>
      </a:dk1>
      <a:lt1>
        <a:sysClr val="window" lastClr="FFFFFF"/>
      </a:lt1>
      <a:dk2>
        <a:srgbClr val="4C565F"/>
      </a:dk2>
      <a:lt2>
        <a:srgbClr val="DCDCDC"/>
      </a:lt2>
      <a:accent1>
        <a:srgbClr val="4195D3"/>
      </a:accent1>
      <a:accent2>
        <a:srgbClr val="B2BB38"/>
      </a:accent2>
      <a:accent3>
        <a:srgbClr val="D97A2D"/>
      </a:accent3>
      <a:accent4>
        <a:srgbClr val="CF4338"/>
      </a:accent4>
      <a:accent5>
        <a:srgbClr val="CA0097"/>
      </a:accent5>
      <a:accent6>
        <a:srgbClr val="433393"/>
      </a:accent6>
      <a:hlink>
        <a:srgbClr val="245397"/>
      </a:hlink>
      <a:folHlink>
        <a:srgbClr val="4195D3"/>
      </a:folHlink>
    </a:clrScheme>
    <a:fontScheme name="Angles">
      <a:majorFont>
        <a:latin typeface="Flamauow Semicond Semibold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lamauow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UOW inner slides - Blue">
  <a:themeElements>
    <a:clrScheme name="UOW">
      <a:dk1>
        <a:sysClr val="windowText" lastClr="000000"/>
      </a:dk1>
      <a:lt1>
        <a:sysClr val="window" lastClr="FFFFFF"/>
      </a:lt1>
      <a:dk2>
        <a:srgbClr val="4C565F"/>
      </a:dk2>
      <a:lt2>
        <a:srgbClr val="DCDCDC"/>
      </a:lt2>
      <a:accent1>
        <a:srgbClr val="4195D3"/>
      </a:accent1>
      <a:accent2>
        <a:srgbClr val="B2BB38"/>
      </a:accent2>
      <a:accent3>
        <a:srgbClr val="D97A2D"/>
      </a:accent3>
      <a:accent4>
        <a:srgbClr val="CF4338"/>
      </a:accent4>
      <a:accent5>
        <a:srgbClr val="CA0097"/>
      </a:accent5>
      <a:accent6>
        <a:srgbClr val="433393"/>
      </a:accent6>
      <a:hlink>
        <a:srgbClr val="245397"/>
      </a:hlink>
      <a:folHlink>
        <a:srgbClr val="4195D3"/>
      </a:folHlink>
    </a:clrScheme>
    <a:fontScheme name="Angles">
      <a:majorFont>
        <a:latin typeface="Flamauow Semicond Semibold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lamauow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UOW inner slides - Orange">
  <a:themeElements>
    <a:clrScheme name="UOW">
      <a:dk1>
        <a:sysClr val="windowText" lastClr="000000"/>
      </a:dk1>
      <a:lt1>
        <a:sysClr val="window" lastClr="FFFFFF"/>
      </a:lt1>
      <a:dk2>
        <a:srgbClr val="4C565F"/>
      </a:dk2>
      <a:lt2>
        <a:srgbClr val="DCDCDC"/>
      </a:lt2>
      <a:accent1>
        <a:srgbClr val="4195D3"/>
      </a:accent1>
      <a:accent2>
        <a:srgbClr val="B2BB38"/>
      </a:accent2>
      <a:accent3>
        <a:srgbClr val="D97A2D"/>
      </a:accent3>
      <a:accent4>
        <a:srgbClr val="CF4338"/>
      </a:accent4>
      <a:accent5>
        <a:srgbClr val="CA0097"/>
      </a:accent5>
      <a:accent6>
        <a:srgbClr val="433393"/>
      </a:accent6>
      <a:hlink>
        <a:srgbClr val="245397"/>
      </a:hlink>
      <a:folHlink>
        <a:srgbClr val="4195D3"/>
      </a:folHlink>
    </a:clrScheme>
    <a:fontScheme name="Angles">
      <a:majorFont>
        <a:latin typeface="Flamauow Semicond Semibold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lamauow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UOW inner slides - Pink">
  <a:themeElements>
    <a:clrScheme name="UOW">
      <a:dk1>
        <a:sysClr val="windowText" lastClr="000000"/>
      </a:dk1>
      <a:lt1>
        <a:sysClr val="window" lastClr="FFFFFF"/>
      </a:lt1>
      <a:dk2>
        <a:srgbClr val="4C565F"/>
      </a:dk2>
      <a:lt2>
        <a:srgbClr val="DCDCDC"/>
      </a:lt2>
      <a:accent1>
        <a:srgbClr val="4195D3"/>
      </a:accent1>
      <a:accent2>
        <a:srgbClr val="B2BB38"/>
      </a:accent2>
      <a:accent3>
        <a:srgbClr val="D97A2D"/>
      </a:accent3>
      <a:accent4>
        <a:srgbClr val="CF4338"/>
      </a:accent4>
      <a:accent5>
        <a:srgbClr val="CA0097"/>
      </a:accent5>
      <a:accent6>
        <a:srgbClr val="433393"/>
      </a:accent6>
      <a:hlink>
        <a:srgbClr val="245397"/>
      </a:hlink>
      <a:folHlink>
        <a:srgbClr val="4195D3"/>
      </a:folHlink>
    </a:clrScheme>
    <a:fontScheme name="Angles">
      <a:majorFont>
        <a:latin typeface="Flamauow Semicond Semibold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lamauow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UOW inner slides - Yellow">
  <a:themeElements>
    <a:clrScheme name="UOW">
      <a:dk1>
        <a:sysClr val="windowText" lastClr="000000"/>
      </a:dk1>
      <a:lt1>
        <a:sysClr val="window" lastClr="FFFFFF"/>
      </a:lt1>
      <a:dk2>
        <a:srgbClr val="4C565F"/>
      </a:dk2>
      <a:lt2>
        <a:srgbClr val="DCDCDC"/>
      </a:lt2>
      <a:accent1>
        <a:srgbClr val="4195D3"/>
      </a:accent1>
      <a:accent2>
        <a:srgbClr val="B2BB38"/>
      </a:accent2>
      <a:accent3>
        <a:srgbClr val="D97A2D"/>
      </a:accent3>
      <a:accent4>
        <a:srgbClr val="CF4338"/>
      </a:accent4>
      <a:accent5>
        <a:srgbClr val="CA0097"/>
      </a:accent5>
      <a:accent6>
        <a:srgbClr val="433393"/>
      </a:accent6>
      <a:hlink>
        <a:srgbClr val="245397"/>
      </a:hlink>
      <a:folHlink>
        <a:srgbClr val="4195D3"/>
      </a:folHlink>
    </a:clrScheme>
    <a:fontScheme name="Angles">
      <a:majorFont>
        <a:latin typeface="Flamauow Semicond Semibold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lamauow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UOW inner slides - Eco">
  <a:themeElements>
    <a:clrScheme name="UOW">
      <a:dk1>
        <a:sysClr val="windowText" lastClr="000000"/>
      </a:dk1>
      <a:lt1>
        <a:sysClr val="window" lastClr="FFFFFF"/>
      </a:lt1>
      <a:dk2>
        <a:srgbClr val="4C565F"/>
      </a:dk2>
      <a:lt2>
        <a:srgbClr val="DCDCDC"/>
      </a:lt2>
      <a:accent1>
        <a:srgbClr val="4195D3"/>
      </a:accent1>
      <a:accent2>
        <a:srgbClr val="B2BB38"/>
      </a:accent2>
      <a:accent3>
        <a:srgbClr val="D97A2D"/>
      </a:accent3>
      <a:accent4>
        <a:srgbClr val="CF4338"/>
      </a:accent4>
      <a:accent5>
        <a:srgbClr val="CA0097"/>
      </a:accent5>
      <a:accent6>
        <a:srgbClr val="433393"/>
      </a:accent6>
      <a:hlink>
        <a:srgbClr val="245397"/>
      </a:hlink>
      <a:folHlink>
        <a:srgbClr val="4195D3"/>
      </a:folHlink>
    </a:clrScheme>
    <a:fontScheme name="Angles">
      <a:majorFont>
        <a:latin typeface="Flamauow Semicond Semibold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lamauow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6795</TotalTime>
  <Words>240</Words>
  <Application>Microsoft Macintosh PowerPoint</Application>
  <PresentationFormat>On-screen Show (16:9)</PresentationFormat>
  <Paragraphs>86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UOW title slides</vt:lpstr>
      <vt:lpstr>UOW inner slides - Purple</vt:lpstr>
      <vt:lpstr>UOW inner slides - Green</vt:lpstr>
      <vt:lpstr>UOW inner slides - Red</vt:lpstr>
      <vt:lpstr>UOW inner slides - Blue</vt:lpstr>
      <vt:lpstr>UOW inner slides - Orange</vt:lpstr>
      <vt:lpstr>UOW inner slides - Pink</vt:lpstr>
      <vt:lpstr>UOW inner slides - Yellow</vt:lpstr>
      <vt:lpstr>UOW inner slides - Eco</vt:lpstr>
      <vt:lpstr>Presentation  title here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Wollongong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jpurvis</dc:creator>
  <cp:lastModifiedBy>Sarah Jamieson</cp:lastModifiedBy>
  <cp:revision>75</cp:revision>
  <dcterms:created xsi:type="dcterms:W3CDTF">2014-02-12T01:33:58Z</dcterms:created>
  <dcterms:modified xsi:type="dcterms:W3CDTF">2015-04-29T05:35:13Z</dcterms:modified>
</cp:coreProperties>
</file>