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7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8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  <p:sldMasterId id="2147483789" r:id="rId2"/>
    <p:sldMasterId id="2147483801" r:id="rId3"/>
    <p:sldMasterId id="2147483813" r:id="rId4"/>
    <p:sldMasterId id="2147483837" r:id="rId5"/>
    <p:sldMasterId id="2147483825" r:id="rId6"/>
    <p:sldMasterId id="2147483849" r:id="rId7"/>
    <p:sldMasterId id="2147483861" r:id="rId8"/>
    <p:sldMasterId id="2147483873" r:id="rId9"/>
  </p:sldMasterIdLst>
  <p:notesMasterIdLst>
    <p:notesMasterId r:id="rId16"/>
  </p:notesMasterIdLst>
  <p:handoutMasterIdLst>
    <p:handoutMasterId r:id="rId17"/>
  </p:handoutMasterIdLst>
  <p:sldIdLst>
    <p:sldId id="256" r:id="rId10"/>
    <p:sldId id="262" r:id="rId11"/>
    <p:sldId id="258" r:id="rId12"/>
    <p:sldId id="263" r:id="rId13"/>
    <p:sldId id="259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9" autoAdjust="0"/>
    <p:restoredTop sz="94660"/>
  </p:normalViewPr>
  <p:slideViewPr>
    <p:cSldViewPr>
      <p:cViewPr>
        <p:scale>
          <a:sx n="134" d="100"/>
          <a:sy n="134" d="100"/>
        </p:scale>
        <p:origin x="-448" y="-12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7" d="100"/>
          <a:sy n="127" d="100"/>
        </p:scale>
        <p:origin x="-58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Flamauow Book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2EB6E-9931-AC45-8203-A5D6D5BE700A}" type="datetimeFigureOut">
              <a:rPr lang="en-US" smtClean="0">
                <a:latin typeface="Flamauow Book"/>
              </a:rPr>
              <a:t>29/04/15</a:t>
            </a:fld>
            <a:endParaRPr lang="en-US" dirty="0">
              <a:latin typeface="Flamauow Boo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Flamauow Book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3E8E4-D3C9-604C-BEF4-CF1D0CD1D81F}" type="slidenum">
              <a:rPr lang="en-US" smtClean="0">
                <a:latin typeface="Flamauow Book"/>
              </a:rPr>
              <a:t>‹#›</a:t>
            </a:fld>
            <a:endParaRPr lang="en-US" dirty="0">
              <a:latin typeface="Flamauow Book"/>
            </a:endParaRPr>
          </a:p>
        </p:txBody>
      </p:sp>
    </p:spTree>
    <p:extLst>
      <p:ext uri="{BB962C8B-B14F-4D97-AF65-F5344CB8AC3E}">
        <p14:creationId xmlns:p14="http://schemas.microsoft.com/office/powerpoint/2010/main" val="3974602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lamauow Book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lamauow Book"/>
              </a:defRPr>
            </a:lvl1pPr>
          </a:lstStyle>
          <a:p>
            <a:fld id="{ACEBBF8D-8761-7E4C-A836-8B462DB6422B}" type="datetimeFigureOut">
              <a:rPr lang="en-US" smtClean="0"/>
              <a:pPr/>
              <a:t>29/04/15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lamauow Book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lamauow Book"/>
              </a:defRPr>
            </a:lvl1pPr>
          </a:lstStyle>
          <a:p>
            <a:fld id="{2F6236BB-9960-654B-B7DF-CF74A474AF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31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Flamauow Book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Flamauow Book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Flamauow Book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Flamauow Book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Flamauow Book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rp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892829"/>
            <a:ext cx="7772400" cy="2016224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80000"/>
              </a:lnSpc>
              <a:defRPr sz="5000" b="0" i="0" cap="all">
                <a:solidFill>
                  <a:schemeClr val="bg1"/>
                </a:solidFill>
                <a:latin typeface="Flamauow Semicond Book"/>
                <a:cs typeface="Flamauow Semicond Book"/>
              </a:defRPr>
            </a:lvl1pPr>
          </a:lstStyle>
          <a:p>
            <a:r>
              <a:rPr lang="en-AU" dirty="0" smtClean="0"/>
              <a:t>Click to edit </a:t>
            </a:r>
            <a:br>
              <a:rPr lang="en-AU" dirty="0" smtClean="0"/>
            </a:br>
            <a:r>
              <a:rPr lang="en-AU" dirty="0" smtClean="0"/>
              <a:t>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39552" y="4101075"/>
            <a:ext cx="7772400" cy="864096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0" i="0">
                <a:solidFill>
                  <a:srgbClr val="FFFFFF"/>
                </a:solidFill>
                <a:latin typeface="Flamauow Semicond Book"/>
                <a:cs typeface="Flamauow Semicond Book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124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725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2084851"/>
            <a:ext cx="7772400" cy="163218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90000"/>
              </a:lnSpc>
              <a:defRPr sz="3600" b="0" i="0" cap="all">
                <a:latin typeface="Flamauow Semicond Medium"/>
                <a:cs typeface="Flamauow Semicond Medium"/>
              </a:defRPr>
            </a:lvl1pPr>
          </a:lstStyle>
          <a:p>
            <a:r>
              <a:rPr lang="en-AU" dirty="0" smtClean="0"/>
              <a:t>Click to edit </a:t>
            </a:r>
            <a:br>
              <a:rPr lang="en-AU" dirty="0" smtClean="0"/>
            </a:br>
            <a:r>
              <a:rPr lang="en-AU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3909053"/>
            <a:ext cx="7772400" cy="864096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0" i="0">
                <a:solidFill>
                  <a:schemeClr val="tx1">
                    <a:tint val="75000"/>
                  </a:schemeClr>
                </a:solidFill>
                <a:latin typeface="Flamauow Semicond Book"/>
                <a:cs typeface="Flamauow Semicond Book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4154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20689"/>
            <a:ext cx="8219256" cy="862883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403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3264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30576"/>
            <a:ext cx="4040188" cy="7423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atin typeface="+mj-lt"/>
                <a:cs typeface="Flamauow Semicond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64905"/>
            <a:ext cx="4040188" cy="27854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latin typeface="+mn-lt"/>
                <a:cs typeface="Flamauow Book"/>
              </a:defRPr>
            </a:lvl1pPr>
            <a:lvl2pPr>
              <a:defRPr sz="1800" b="0" i="0">
                <a:latin typeface="+mn-lt"/>
                <a:cs typeface="Flamauow Book"/>
              </a:defRPr>
            </a:lvl2pPr>
            <a:lvl3pPr>
              <a:defRPr sz="1600" b="0" i="0">
                <a:latin typeface="+mn-lt"/>
                <a:cs typeface="Flamauow Book"/>
              </a:defRPr>
            </a:lvl3pPr>
            <a:lvl4pPr>
              <a:defRPr sz="1400" b="0" i="0">
                <a:latin typeface="+mn-lt"/>
                <a:cs typeface="Flamauow Book"/>
              </a:defRPr>
            </a:lvl4pPr>
            <a:lvl5pPr>
              <a:defRPr sz="1400" b="0" i="0">
                <a:latin typeface="+mn-lt"/>
                <a:cs typeface="Flamauow 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630577"/>
            <a:ext cx="4041775" cy="7423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latin typeface="+mj-lt"/>
                <a:cs typeface="Flamauow Semicond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564905"/>
            <a:ext cx="4041775" cy="27854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latin typeface="+mn-lt"/>
                <a:cs typeface="Flamauow Book"/>
              </a:defRPr>
            </a:lvl1pPr>
            <a:lvl2pPr>
              <a:defRPr sz="1800" b="0" i="0">
                <a:latin typeface="+mn-lt"/>
                <a:cs typeface="Flamauow Book"/>
              </a:defRPr>
            </a:lvl2pPr>
            <a:lvl3pPr>
              <a:defRPr sz="1600" b="0" i="0">
                <a:latin typeface="+mn-lt"/>
                <a:cs typeface="Flamauow Book"/>
              </a:defRPr>
            </a:lvl3pPr>
            <a:lvl4pPr>
              <a:defRPr sz="1400" b="0" i="0">
                <a:latin typeface="+mn-lt"/>
                <a:cs typeface="Flamauow Book"/>
              </a:defRPr>
            </a:lvl4pPr>
            <a:lvl5pPr>
              <a:defRPr sz="1400" b="0" i="0">
                <a:latin typeface="+mn-lt"/>
                <a:cs typeface="Flamauow 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620689"/>
            <a:ext cx="8219256" cy="862883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45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20689"/>
            <a:ext cx="8219256" cy="862883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868144" y="1700808"/>
            <a:ext cx="2808312" cy="3936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2372884"/>
            <a:ext cx="5122911" cy="3264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467545" y="1701800"/>
            <a:ext cx="5112519" cy="5757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AU" dirty="0" smtClean="0"/>
              <a:t>Click to edit 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72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1086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2084851"/>
            <a:ext cx="7772400" cy="163218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90000"/>
              </a:lnSpc>
              <a:defRPr sz="3600" b="0" i="0" cap="all">
                <a:latin typeface="Flamauow Semicond Medium"/>
                <a:cs typeface="Flamauow Semicond Medium"/>
              </a:defRPr>
            </a:lvl1pPr>
          </a:lstStyle>
          <a:p>
            <a:r>
              <a:rPr lang="en-AU" dirty="0" smtClean="0"/>
              <a:t>Click to edit </a:t>
            </a:r>
            <a:br>
              <a:rPr lang="en-AU" dirty="0" smtClean="0"/>
            </a:br>
            <a:r>
              <a:rPr lang="en-AU" dirty="0" smtClean="0"/>
              <a:t>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539552" y="3909053"/>
            <a:ext cx="7772400" cy="864096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0" i="0">
                <a:solidFill>
                  <a:schemeClr val="tx1">
                    <a:tint val="75000"/>
                  </a:schemeClr>
                </a:solidFill>
                <a:latin typeface="Flamauow Semicond Book"/>
                <a:cs typeface="Flamauow Semicond Book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0349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620689"/>
            <a:ext cx="8219256" cy="862883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54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899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892829"/>
            <a:ext cx="7772400" cy="2016224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80000"/>
              </a:lnSpc>
              <a:defRPr sz="5000" b="0" i="0" cap="all">
                <a:solidFill>
                  <a:schemeClr val="bg1"/>
                </a:solidFill>
                <a:latin typeface="Flamauow Semicond Book"/>
                <a:cs typeface="Flamauow Semicond Book"/>
              </a:defRPr>
            </a:lvl1pPr>
          </a:lstStyle>
          <a:p>
            <a:r>
              <a:rPr lang="en-AU" dirty="0" smtClean="0"/>
              <a:t>Click to edit </a:t>
            </a:r>
            <a:br>
              <a:rPr lang="en-AU" dirty="0" smtClean="0"/>
            </a:br>
            <a:r>
              <a:rPr lang="en-AU" dirty="0" smtClean="0"/>
              <a:t>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39552" y="4101075"/>
            <a:ext cx="7772400" cy="864096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0" i="0">
                <a:solidFill>
                  <a:srgbClr val="FFFFFF"/>
                </a:solidFill>
                <a:latin typeface="Flamauow Semicond Book"/>
                <a:cs typeface="Flamauow Semicond Book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90026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30576"/>
            <a:ext cx="4040188" cy="7423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atin typeface="+mj-lt"/>
                <a:cs typeface="Flamauow Semicond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64905"/>
            <a:ext cx="4040188" cy="27854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latin typeface="+mn-lt"/>
                <a:cs typeface="Flamauow Book"/>
              </a:defRPr>
            </a:lvl1pPr>
            <a:lvl2pPr>
              <a:defRPr sz="1800" b="0" i="0">
                <a:latin typeface="+mn-lt"/>
                <a:cs typeface="Flamauow Book"/>
              </a:defRPr>
            </a:lvl2pPr>
            <a:lvl3pPr>
              <a:defRPr sz="1600" b="0" i="0">
                <a:latin typeface="+mn-lt"/>
                <a:cs typeface="Flamauow Book"/>
              </a:defRPr>
            </a:lvl3pPr>
            <a:lvl4pPr>
              <a:defRPr sz="1400" b="0" i="0">
                <a:latin typeface="+mn-lt"/>
                <a:cs typeface="Flamauow Book"/>
              </a:defRPr>
            </a:lvl4pPr>
            <a:lvl5pPr>
              <a:defRPr sz="1400" b="0" i="0">
                <a:latin typeface="+mn-lt"/>
                <a:cs typeface="Flamauow 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630577"/>
            <a:ext cx="4041775" cy="7423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latin typeface="+mj-lt"/>
                <a:cs typeface="Flamauow Semicond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564905"/>
            <a:ext cx="4041775" cy="27854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latin typeface="+mn-lt"/>
                <a:cs typeface="Flamauow Book"/>
              </a:defRPr>
            </a:lvl1pPr>
            <a:lvl2pPr>
              <a:defRPr sz="1800" b="0" i="0">
                <a:latin typeface="+mn-lt"/>
                <a:cs typeface="Flamauow Book"/>
              </a:defRPr>
            </a:lvl2pPr>
            <a:lvl3pPr>
              <a:defRPr sz="1600" b="0" i="0">
                <a:latin typeface="+mn-lt"/>
                <a:cs typeface="Flamauow Book"/>
              </a:defRPr>
            </a:lvl3pPr>
            <a:lvl4pPr>
              <a:defRPr sz="1400" b="0" i="0">
                <a:latin typeface="+mn-lt"/>
                <a:cs typeface="Flamauow Book"/>
              </a:defRPr>
            </a:lvl4pPr>
            <a:lvl5pPr>
              <a:defRPr sz="1400" b="0" i="0">
                <a:latin typeface="+mn-lt"/>
                <a:cs typeface="Flamauow 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620689"/>
            <a:ext cx="8219256" cy="862883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741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20689"/>
            <a:ext cx="8219256" cy="862883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868144" y="1700808"/>
            <a:ext cx="2808312" cy="3936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2372884"/>
            <a:ext cx="5122911" cy="3264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467545" y="1701800"/>
            <a:ext cx="5112519" cy="5757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AU" dirty="0" smtClean="0"/>
              <a:t>Click to edit 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77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66141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2084851"/>
            <a:ext cx="7772400" cy="163218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90000"/>
              </a:lnSpc>
              <a:defRPr sz="3600" b="0" i="0" cap="all">
                <a:latin typeface="Flamauow Semicond Medium"/>
                <a:cs typeface="Flamauow Semicond Medium"/>
              </a:defRPr>
            </a:lvl1pPr>
          </a:lstStyle>
          <a:p>
            <a:r>
              <a:rPr lang="en-AU" dirty="0" smtClean="0"/>
              <a:t>Click to edit </a:t>
            </a:r>
            <a:br>
              <a:rPr lang="en-AU" dirty="0" smtClean="0"/>
            </a:br>
            <a:r>
              <a:rPr lang="en-AU" dirty="0" smtClean="0"/>
              <a:t>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539552" y="3909053"/>
            <a:ext cx="7772400" cy="864096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0" i="0">
                <a:solidFill>
                  <a:schemeClr val="tx1">
                    <a:tint val="75000"/>
                  </a:schemeClr>
                </a:solidFill>
                <a:latin typeface="Flamauow Semicond Book"/>
                <a:cs typeface="Flamauow Semicond Book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51242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620689"/>
            <a:ext cx="8219256" cy="862883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548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780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30576"/>
            <a:ext cx="4040188" cy="7423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atin typeface="+mj-lt"/>
                <a:cs typeface="Flamauow Semicond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64905"/>
            <a:ext cx="4040188" cy="27854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latin typeface="+mn-lt"/>
                <a:cs typeface="Flamauow Book"/>
              </a:defRPr>
            </a:lvl1pPr>
            <a:lvl2pPr>
              <a:defRPr sz="1800" b="0" i="0">
                <a:latin typeface="+mn-lt"/>
                <a:cs typeface="Flamauow Book"/>
              </a:defRPr>
            </a:lvl2pPr>
            <a:lvl3pPr>
              <a:defRPr sz="1600" b="0" i="0">
                <a:latin typeface="+mn-lt"/>
                <a:cs typeface="Flamauow Book"/>
              </a:defRPr>
            </a:lvl3pPr>
            <a:lvl4pPr>
              <a:defRPr sz="1400" b="0" i="0">
                <a:latin typeface="+mn-lt"/>
                <a:cs typeface="Flamauow Book"/>
              </a:defRPr>
            </a:lvl4pPr>
            <a:lvl5pPr>
              <a:defRPr sz="1400" b="0" i="0">
                <a:latin typeface="+mn-lt"/>
                <a:cs typeface="Flamauow 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630577"/>
            <a:ext cx="4041775" cy="7423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latin typeface="+mj-lt"/>
                <a:cs typeface="Flamauow Semicond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564905"/>
            <a:ext cx="4041775" cy="27854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latin typeface="+mn-lt"/>
                <a:cs typeface="Flamauow Book"/>
              </a:defRPr>
            </a:lvl1pPr>
            <a:lvl2pPr>
              <a:defRPr sz="1800" b="0" i="0">
                <a:latin typeface="+mn-lt"/>
                <a:cs typeface="Flamauow Book"/>
              </a:defRPr>
            </a:lvl2pPr>
            <a:lvl3pPr>
              <a:defRPr sz="1600" b="0" i="0">
                <a:latin typeface="+mn-lt"/>
                <a:cs typeface="Flamauow Book"/>
              </a:defRPr>
            </a:lvl3pPr>
            <a:lvl4pPr>
              <a:defRPr sz="1400" b="0" i="0">
                <a:latin typeface="+mn-lt"/>
                <a:cs typeface="Flamauow Book"/>
              </a:defRPr>
            </a:lvl4pPr>
            <a:lvl5pPr>
              <a:defRPr sz="1400" b="0" i="0">
                <a:latin typeface="+mn-lt"/>
                <a:cs typeface="Flamauow 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620689"/>
            <a:ext cx="8219256" cy="862883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896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20689"/>
            <a:ext cx="8219256" cy="862883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868144" y="1700808"/>
            <a:ext cx="2808312" cy="3936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2372884"/>
            <a:ext cx="5122911" cy="3264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467545" y="1701800"/>
            <a:ext cx="5112519" cy="5757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AU" dirty="0" smtClean="0"/>
              <a:t>Click to edit 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9544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3566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2084851"/>
            <a:ext cx="7772400" cy="163218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90000"/>
              </a:lnSpc>
              <a:defRPr sz="3600" b="0" i="0" cap="all">
                <a:latin typeface="Flamauow Semicond Medium"/>
                <a:cs typeface="Flamauow Semicond Medium"/>
              </a:defRPr>
            </a:lvl1pPr>
          </a:lstStyle>
          <a:p>
            <a:r>
              <a:rPr lang="en-AU" dirty="0" smtClean="0"/>
              <a:t>Click to edit </a:t>
            </a:r>
            <a:br>
              <a:rPr lang="en-AU" dirty="0" smtClean="0"/>
            </a:br>
            <a:r>
              <a:rPr lang="en-AU" dirty="0" smtClean="0"/>
              <a:t>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539552" y="3909053"/>
            <a:ext cx="7772400" cy="864096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0" i="0">
                <a:solidFill>
                  <a:schemeClr val="tx1">
                    <a:tint val="75000"/>
                  </a:schemeClr>
                </a:solidFill>
                <a:latin typeface="Flamauow Semicond Book"/>
                <a:cs typeface="Flamauow Semicond Book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430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892829"/>
            <a:ext cx="7772400" cy="2016224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80000"/>
              </a:lnSpc>
              <a:defRPr sz="5000" b="0" i="0" cap="all">
                <a:solidFill>
                  <a:schemeClr val="bg1"/>
                </a:solidFill>
                <a:latin typeface="Flamauow Semicond Book"/>
                <a:cs typeface="Flamauow Semicond Book"/>
              </a:defRPr>
            </a:lvl1pPr>
          </a:lstStyle>
          <a:p>
            <a:r>
              <a:rPr lang="en-AU" dirty="0" smtClean="0"/>
              <a:t>Click to edit </a:t>
            </a:r>
            <a:br>
              <a:rPr lang="en-AU" dirty="0" smtClean="0"/>
            </a:br>
            <a:r>
              <a:rPr lang="en-AU" dirty="0" smtClean="0"/>
              <a:t>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539552" y="4101075"/>
            <a:ext cx="7772400" cy="864096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0" i="0">
                <a:solidFill>
                  <a:srgbClr val="FFFFFF"/>
                </a:solidFill>
                <a:latin typeface="Flamauow Semicond Book"/>
                <a:cs typeface="Flamauow Semicond Book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87517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620689"/>
            <a:ext cx="8219256" cy="862883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77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5053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30576"/>
            <a:ext cx="4040188" cy="7423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atin typeface="+mj-lt"/>
                <a:cs typeface="Flamauow Semicond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64905"/>
            <a:ext cx="4040188" cy="27854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latin typeface="+mn-lt"/>
                <a:cs typeface="Flamauow Book"/>
              </a:defRPr>
            </a:lvl1pPr>
            <a:lvl2pPr>
              <a:defRPr sz="1800" b="0" i="0">
                <a:latin typeface="+mn-lt"/>
                <a:cs typeface="Flamauow Book"/>
              </a:defRPr>
            </a:lvl2pPr>
            <a:lvl3pPr>
              <a:defRPr sz="1600" b="0" i="0">
                <a:latin typeface="+mn-lt"/>
                <a:cs typeface="Flamauow Book"/>
              </a:defRPr>
            </a:lvl3pPr>
            <a:lvl4pPr>
              <a:defRPr sz="1400" b="0" i="0">
                <a:latin typeface="+mn-lt"/>
                <a:cs typeface="Flamauow Book"/>
              </a:defRPr>
            </a:lvl4pPr>
            <a:lvl5pPr>
              <a:defRPr sz="1400" b="0" i="0">
                <a:latin typeface="+mn-lt"/>
                <a:cs typeface="Flamauow 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630577"/>
            <a:ext cx="4041775" cy="7423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latin typeface="+mj-lt"/>
                <a:cs typeface="Flamauow Semicond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564905"/>
            <a:ext cx="4041775" cy="27854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latin typeface="+mn-lt"/>
                <a:cs typeface="Flamauow Book"/>
              </a:defRPr>
            </a:lvl1pPr>
            <a:lvl2pPr>
              <a:defRPr sz="1800" b="0" i="0">
                <a:latin typeface="+mn-lt"/>
                <a:cs typeface="Flamauow Book"/>
              </a:defRPr>
            </a:lvl2pPr>
            <a:lvl3pPr>
              <a:defRPr sz="1600" b="0" i="0">
                <a:latin typeface="+mn-lt"/>
                <a:cs typeface="Flamauow Book"/>
              </a:defRPr>
            </a:lvl3pPr>
            <a:lvl4pPr>
              <a:defRPr sz="1400" b="0" i="0">
                <a:latin typeface="+mn-lt"/>
                <a:cs typeface="Flamauow Book"/>
              </a:defRPr>
            </a:lvl4pPr>
            <a:lvl5pPr>
              <a:defRPr sz="1400" b="0" i="0">
                <a:latin typeface="+mn-lt"/>
                <a:cs typeface="Flamauow 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620689"/>
            <a:ext cx="8219256" cy="862883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531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20689"/>
            <a:ext cx="8219256" cy="862883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868144" y="1700808"/>
            <a:ext cx="2808312" cy="3936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2372884"/>
            <a:ext cx="5122911" cy="3264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467545" y="1701800"/>
            <a:ext cx="5112519" cy="5757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AU" dirty="0" smtClean="0"/>
              <a:t>Click to edit 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1981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22756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2084851"/>
            <a:ext cx="7772400" cy="163218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90000"/>
              </a:lnSpc>
              <a:defRPr sz="3600" b="0" i="0" cap="all">
                <a:latin typeface="Flamauow Semicond Medium"/>
                <a:cs typeface="Flamauow Semicond Medium"/>
              </a:defRPr>
            </a:lvl1pPr>
          </a:lstStyle>
          <a:p>
            <a:r>
              <a:rPr lang="en-AU" dirty="0" smtClean="0"/>
              <a:t>Click to edit </a:t>
            </a:r>
            <a:br>
              <a:rPr lang="en-AU" dirty="0" smtClean="0"/>
            </a:br>
            <a:r>
              <a:rPr lang="en-AU" dirty="0" smtClean="0"/>
              <a:t>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539552" y="3909053"/>
            <a:ext cx="7772400" cy="864096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0" i="0">
                <a:solidFill>
                  <a:schemeClr val="tx1">
                    <a:tint val="75000"/>
                  </a:schemeClr>
                </a:solidFill>
                <a:latin typeface="Flamauow Semicond Book"/>
                <a:cs typeface="Flamauow Semicond Book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59318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620689"/>
            <a:ext cx="8219256" cy="862883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6710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5118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30576"/>
            <a:ext cx="4040188" cy="7423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atin typeface="+mj-lt"/>
                <a:cs typeface="Flamauow Semicond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64905"/>
            <a:ext cx="4040188" cy="27854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latin typeface="+mn-lt"/>
                <a:cs typeface="Flamauow Book"/>
              </a:defRPr>
            </a:lvl1pPr>
            <a:lvl2pPr>
              <a:defRPr sz="1800" b="0" i="0">
                <a:latin typeface="+mn-lt"/>
                <a:cs typeface="Flamauow Book"/>
              </a:defRPr>
            </a:lvl2pPr>
            <a:lvl3pPr>
              <a:defRPr sz="1600" b="0" i="0">
                <a:latin typeface="+mn-lt"/>
                <a:cs typeface="Flamauow Book"/>
              </a:defRPr>
            </a:lvl3pPr>
            <a:lvl4pPr>
              <a:defRPr sz="1400" b="0" i="0">
                <a:latin typeface="+mn-lt"/>
                <a:cs typeface="Flamauow Book"/>
              </a:defRPr>
            </a:lvl4pPr>
            <a:lvl5pPr>
              <a:defRPr sz="1400" b="0" i="0">
                <a:latin typeface="+mn-lt"/>
                <a:cs typeface="Flamauow 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630577"/>
            <a:ext cx="4041775" cy="7423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latin typeface="+mj-lt"/>
                <a:cs typeface="Flamauow Semicond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564905"/>
            <a:ext cx="4041775" cy="27854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latin typeface="+mn-lt"/>
                <a:cs typeface="Flamauow Book"/>
              </a:defRPr>
            </a:lvl1pPr>
            <a:lvl2pPr>
              <a:defRPr sz="1800" b="0" i="0">
                <a:latin typeface="+mn-lt"/>
                <a:cs typeface="Flamauow Book"/>
              </a:defRPr>
            </a:lvl2pPr>
            <a:lvl3pPr>
              <a:defRPr sz="1600" b="0" i="0">
                <a:latin typeface="+mn-lt"/>
                <a:cs typeface="Flamauow Book"/>
              </a:defRPr>
            </a:lvl3pPr>
            <a:lvl4pPr>
              <a:defRPr sz="1400" b="0" i="0">
                <a:latin typeface="+mn-lt"/>
                <a:cs typeface="Flamauow Book"/>
              </a:defRPr>
            </a:lvl4pPr>
            <a:lvl5pPr>
              <a:defRPr sz="1400" b="0" i="0">
                <a:latin typeface="+mn-lt"/>
                <a:cs typeface="Flamauow 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620689"/>
            <a:ext cx="8219256" cy="862883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080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20689"/>
            <a:ext cx="8219256" cy="862883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868144" y="1700808"/>
            <a:ext cx="2808312" cy="3936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2372884"/>
            <a:ext cx="5122911" cy="3264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467545" y="1701800"/>
            <a:ext cx="5112519" cy="5757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AU" dirty="0" smtClean="0"/>
              <a:t>Click to edit 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5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892829"/>
            <a:ext cx="7772400" cy="2016224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80000"/>
              </a:lnSpc>
              <a:defRPr sz="5000" b="0" i="0" cap="all">
                <a:solidFill>
                  <a:schemeClr val="bg1"/>
                </a:solidFill>
                <a:latin typeface="Flamauow Semicond Book"/>
                <a:cs typeface="Flamauow Semicond Book"/>
              </a:defRPr>
            </a:lvl1pPr>
          </a:lstStyle>
          <a:p>
            <a:r>
              <a:rPr lang="en-AU" dirty="0" smtClean="0"/>
              <a:t>Click to edit </a:t>
            </a:r>
            <a:br>
              <a:rPr lang="en-AU" dirty="0" smtClean="0"/>
            </a:br>
            <a:r>
              <a:rPr lang="en-AU" dirty="0" smtClean="0"/>
              <a:t>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539552" y="4101075"/>
            <a:ext cx="7772400" cy="864096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0" i="0">
                <a:solidFill>
                  <a:srgbClr val="FFFFFF"/>
                </a:solidFill>
                <a:latin typeface="Flamauow Semicond Book"/>
                <a:cs typeface="Flamauow Semicond Book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85547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26629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2084851"/>
            <a:ext cx="7772400" cy="163218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90000"/>
              </a:lnSpc>
              <a:defRPr sz="3600" b="0" i="0" cap="all">
                <a:latin typeface="Flamauow Semicond Medium"/>
                <a:cs typeface="Flamauow Semicond Medium"/>
              </a:defRPr>
            </a:lvl1pPr>
          </a:lstStyle>
          <a:p>
            <a:r>
              <a:rPr lang="en-AU" dirty="0" smtClean="0"/>
              <a:t>Click to edit </a:t>
            </a:r>
            <a:br>
              <a:rPr lang="en-AU" dirty="0" smtClean="0"/>
            </a:br>
            <a:r>
              <a:rPr lang="en-AU" dirty="0" smtClean="0"/>
              <a:t>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539552" y="3909053"/>
            <a:ext cx="7772400" cy="864096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0" i="0">
                <a:solidFill>
                  <a:schemeClr val="tx1">
                    <a:tint val="75000"/>
                  </a:schemeClr>
                </a:solidFill>
                <a:latin typeface="Flamauow Semicond Book"/>
                <a:cs typeface="Flamauow Semicond Book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7441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620689"/>
            <a:ext cx="8219256" cy="862883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601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2226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30576"/>
            <a:ext cx="4040188" cy="7423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atin typeface="+mj-lt"/>
                <a:cs typeface="Flamauow Semicond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64905"/>
            <a:ext cx="4040188" cy="27854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latin typeface="+mn-lt"/>
                <a:cs typeface="Flamauow Book"/>
              </a:defRPr>
            </a:lvl1pPr>
            <a:lvl2pPr>
              <a:defRPr sz="1800" b="0" i="0">
                <a:latin typeface="+mn-lt"/>
                <a:cs typeface="Flamauow Book"/>
              </a:defRPr>
            </a:lvl2pPr>
            <a:lvl3pPr>
              <a:defRPr sz="1600" b="0" i="0">
                <a:latin typeface="+mn-lt"/>
                <a:cs typeface="Flamauow Book"/>
              </a:defRPr>
            </a:lvl3pPr>
            <a:lvl4pPr>
              <a:defRPr sz="1400" b="0" i="0">
                <a:latin typeface="+mn-lt"/>
                <a:cs typeface="Flamauow Book"/>
              </a:defRPr>
            </a:lvl4pPr>
            <a:lvl5pPr>
              <a:defRPr sz="1400" b="0" i="0">
                <a:latin typeface="+mn-lt"/>
                <a:cs typeface="Flamauow 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630577"/>
            <a:ext cx="4041775" cy="7423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latin typeface="+mj-lt"/>
                <a:cs typeface="Flamauow Semicond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564905"/>
            <a:ext cx="4041775" cy="27854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latin typeface="+mn-lt"/>
                <a:cs typeface="Flamauow Book"/>
              </a:defRPr>
            </a:lvl1pPr>
            <a:lvl2pPr>
              <a:defRPr sz="1800" b="0" i="0">
                <a:latin typeface="+mn-lt"/>
                <a:cs typeface="Flamauow Book"/>
              </a:defRPr>
            </a:lvl2pPr>
            <a:lvl3pPr>
              <a:defRPr sz="1600" b="0" i="0">
                <a:latin typeface="+mn-lt"/>
                <a:cs typeface="Flamauow Book"/>
              </a:defRPr>
            </a:lvl3pPr>
            <a:lvl4pPr>
              <a:defRPr sz="1400" b="0" i="0">
                <a:latin typeface="+mn-lt"/>
                <a:cs typeface="Flamauow Book"/>
              </a:defRPr>
            </a:lvl4pPr>
            <a:lvl5pPr>
              <a:defRPr sz="1400" b="0" i="0">
                <a:latin typeface="+mn-lt"/>
                <a:cs typeface="Flamauow 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620689"/>
            <a:ext cx="8219256" cy="862883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610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20689"/>
            <a:ext cx="8219256" cy="862883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868144" y="1700808"/>
            <a:ext cx="2808312" cy="3936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2372884"/>
            <a:ext cx="5122911" cy="3264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467545" y="1701800"/>
            <a:ext cx="5112519" cy="5757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AU" dirty="0" smtClean="0"/>
              <a:t>Click to edit 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707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82624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2084851"/>
            <a:ext cx="7772400" cy="163218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90000"/>
              </a:lnSpc>
              <a:defRPr sz="3600" b="0" i="0" cap="all">
                <a:latin typeface="Flamauow Semicond Medium"/>
                <a:cs typeface="Flamauow Semicond Medium"/>
              </a:defRPr>
            </a:lvl1pPr>
          </a:lstStyle>
          <a:p>
            <a:r>
              <a:rPr lang="en-AU" dirty="0" smtClean="0"/>
              <a:t>Click to edit </a:t>
            </a:r>
            <a:br>
              <a:rPr lang="en-AU" dirty="0" smtClean="0"/>
            </a:br>
            <a:r>
              <a:rPr lang="en-AU" dirty="0" smtClean="0"/>
              <a:t>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539552" y="3909053"/>
            <a:ext cx="7772400" cy="864096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0" i="0">
                <a:solidFill>
                  <a:schemeClr val="tx1">
                    <a:tint val="75000"/>
                  </a:schemeClr>
                </a:solidFill>
                <a:latin typeface="Flamauow Semicond Book"/>
                <a:cs typeface="Flamauow Semicond Book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3119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620689"/>
            <a:ext cx="8219256" cy="862883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061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49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892829"/>
            <a:ext cx="7772400" cy="2016224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80000"/>
              </a:lnSpc>
              <a:defRPr sz="5000" b="0" i="0" cap="all">
                <a:solidFill>
                  <a:schemeClr val="bg1"/>
                </a:solidFill>
                <a:latin typeface="Flamauow Semicond Book"/>
                <a:cs typeface="Flamauow Semicond Book"/>
              </a:defRPr>
            </a:lvl1pPr>
          </a:lstStyle>
          <a:p>
            <a:r>
              <a:rPr lang="en-AU" dirty="0" smtClean="0"/>
              <a:t>Click to edit </a:t>
            </a:r>
            <a:br>
              <a:rPr lang="en-AU" dirty="0" smtClean="0"/>
            </a:br>
            <a:r>
              <a:rPr lang="en-AU" dirty="0" smtClean="0"/>
              <a:t>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39552" y="4101075"/>
            <a:ext cx="7772400" cy="864096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0" i="0">
                <a:solidFill>
                  <a:srgbClr val="FFFFFF"/>
                </a:solidFill>
                <a:latin typeface="Flamauow Semicond Book"/>
                <a:cs typeface="Flamauow Semicond Book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7990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30576"/>
            <a:ext cx="4040188" cy="7423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atin typeface="+mj-lt"/>
                <a:cs typeface="Flamauow Semicond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64905"/>
            <a:ext cx="4040188" cy="27854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latin typeface="+mn-lt"/>
                <a:cs typeface="Flamauow Book"/>
              </a:defRPr>
            </a:lvl1pPr>
            <a:lvl2pPr>
              <a:defRPr sz="1800" b="0" i="0">
                <a:latin typeface="+mn-lt"/>
                <a:cs typeface="Flamauow Book"/>
              </a:defRPr>
            </a:lvl2pPr>
            <a:lvl3pPr>
              <a:defRPr sz="1600" b="0" i="0">
                <a:latin typeface="+mn-lt"/>
                <a:cs typeface="Flamauow Book"/>
              </a:defRPr>
            </a:lvl3pPr>
            <a:lvl4pPr>
              <a:defRPr sz="1400" b="0" i="0">
                <a:latin typeface="+mn-lt"/>
                <a:cs typeface="Flamauow Book"/>
              </a:defRPr>
            </a:lvl4pPr>
            <a:lvl5pPr>
              <a:defRPr sz="1400" b="0" i="0">
                <a:latin typeface="+mn-lt"/>
                <a:cs typeface="Flamauow 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630577"/>
            <a:ext cx="4041775" cy="7423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latin typeface="+mj-lt"/>
                <a:cs typeface="Flamauow Semicond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564905"/>
            <a:ext cx="4041775" cy="27854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latin typeface="+mn-lt"/>
                <a:cs typeface="Flamauow Book"/>
              </a:defRPr>
            </a:lvl1pPr>
            <a:lvl2pPr>
              <a:defRPr sz="1800" b="0" i="0">
                <a:latin typeface="+mn-lt"/>
                <a:cs typeface="Flamauow Book"/>
              </a:defRPr>
            </a:lvl2pPr>
            <a:lvl3pPr>
              <a:defRPr sz="1600" b="0" i="0">
                <a:latin typeface="+mn-lt"/>
                <a:cs typeface="Flamauow Book"/>
              </a:defRPr>
            </a:lvl3pPr>
            <a:lvl4pPr>
              <a:defRPr sz="1400" b="0" i="0">
                <a:latin typeface="+mn-lt"/>
                <a:cs typeface="Flamauow Book"/>
              </a:defRPr>
            </a:lvl4pPr>
            <a:lvl5pPr>
              <a:defRPr sz="1400" b="0" i="0">
                <a:latin typeface="+mn-lt"/>
                <a:cs typeface="Flamauow 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620689"/>
            <a:ext cx="8219256" cy="862883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461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20689"/>
            <a:ext cx="8219256" cy="862883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868144" y="1700808"/>
            <a:ext cx="2808312" cy="3936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2372884"/>
            <a:ext cx="5122911" cy="3264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467545" y="1701800"/>
            <a:ext cx="5112519" cy="5757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AU" dirty="0" smtClean="0"/>
              <a:t>Click to edit 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9728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322716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2084851"/>
            <a:ext cx="7772400" cy="163218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90000"/>
              </a:lnSpc>
              <a:defRPr sz="3600" b="0" i="0" cap="all">
                <a:latin typeface="Flamauow Semicond Medium"/>
                <a:cs typeface="Flamauow Semicond Medium"/>
              </a:defRPr>
            </a:lvl1pPr>
          </a:lstStyle>
          <a:p>
            <a:r>
              <a:rPr lang="en-AU" dirty="0" smtClean="0"/>
              <a:t>Click to edit </a:t>
            </a:r>
            <a:br>
              <a:rPr lang="en-AU" dirty="0" smtClean="0"/>
            </a:br>
            <a:r>
              <a:rPr lang="en-AU" dirty="0" smtClean="0"/>
              <a:t>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539552" y="3909053"/>
            <a:ext cx="7772400" cy="864096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0" i="0">
                <a:solidFill>
                  <a:schemeClr val="tx1">
                    <a:tint val="75000"/>
                  </a:schemeClr>
                </a:solidFill>
                <a:latin typeface="Flamauow Semicond Book"/>
                <a:cs typeface="Flamauow Semicond Book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920041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620689"/>
            <a:ext cx="8219256" cy="862883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6719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73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892829"/>
            <a:ext cx="7772400" cy="2016224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80000"/>
              </a:lnSpc>
              <a:defRPr sz="5000" b="0" i="0" cap="all">
                <a:solidFill>
                  <a:schemeClr val="bg1"/>
                </a:solidFill>
                <a:latin typeface="Flamauow Semicond Book"/>
                <a:cs typeface="Flamauow Semicond Book"/>
              </a:defRPr>
            </a:lvl1pPr>
          </a:lstStyle>
          <a:p>
            <a:r>
              <a:rPr lang="en-AU" dirty="0" smtClean="0"/>
              <a:t>Click to edit </a:t>
            </a:r>
            <a:br>
              <a:rPr lang="en-AU" dirty="0" smtClean="0"/>
            </a:br>
            <a:r>
              <a:rPr lang="en-AU" dirty="0" smtClean="0"/>
              <a:t>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39552" y="4101075"/>
            <a:ext cx="7772400" cy="864096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0" i="0">
                <a:solidFill>
                  <a:srgbClr val="FFFFFF"/>
                </a:solidFill>
                <a:latin typeface="Flamauow Semicond Book"/>
                <a:cs typeface="Flamauow Semicond Book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059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892829"/>
            <a:ext cx="7772400" cy="2016224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80000"/>
              </a:lnSpc>
              <a:defRPr sz="5000" b="0" i="0" cap="all">
                <a:solidFill>
                  <a:schemeClr val="tx1"/>
                </a:solidFill>
                <a:latin typeface="Flamauow Semicond Book"/>
                <a:cs typeface="Flamauow Semicond Book"/>
              </a:defRPr>
            </a:lvl1pPr>
          </a:lstStyle>
          <a:p>
            <a:r>
              <a:rPr lang="en-AU" dirty="0" smtClean="0"/>
              <a:t>Click to edit </a:t>
            </a:r>
            <a:br>
              <a:rPr lang="en-AU" dirty="0" smtClean="0"/>
            </a:br>
            <a:r>
              <a:rPr lang="en-AU" dirty="0" smtClean="0"/>
              <a:t>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39552" y="4101075"/>
            <a:ext cx="7772400" cy="864096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Flamauow Semicond Book"/>
                <a:cs typeface="Flamauow Semicond Book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059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30576"/>
            <a:ext cx="4040188" cy="7423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atin typeface="+mj-lt"/>
                <a:cs typeface="Flamauow Semicond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64905"/>
            <a:ext cx="4040188" cy="27854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latin typeface="+mn-lt"/>
                <a:cs typeface="Flamauow Book"/>
              </a:defRPr>
            </a:lvl1pPr>
            <a:lvl2pPr>
              <a:defRPr sz="1800" b="0" i="0">
                <a:latin typeface="+mn-lt"/>
                <a:cs typeface="Flamauow Book"/>
              </a:defRPr>
            </a:lvl2pPr>
            <a:lvl3pPr>
              <a:defRPr sz="1600" b="0" i="0">
                <a:latin typeface="+mn-lt"/>
                <a:cs typeface="Flamauow Book"/>
              </a:defRPr>
            </a:lvl3pPr>
            <a:lvl4pPr>
              <a:defRPr sz="1400" b="0" i="0">
                <a:latin typeface="+mn-lt"/>
                <a:cs typeface="Flamauow Book"/>
              </a:defRPr>
            </a:lvl4pPr>
            <a:lvl5pPr>
              <a:defRPr sz="1400" b="0" i="0">
                <a:latin typeface="+mn-lt"/>
                <a:cs typeface="Flamauow 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630577"/>
            <a:ext cx="4041775" cy="7423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latin typeface="+mj-lt"/>
                <a:cs typeface="Flamauow Semicond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564905"/>
            <a:ext cx="4041775" cy="27854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latin typeface="+mn-lt"/>
                <a:cs typeface="Flamauow Book"/>
              </a:defRPr>
            </a:lvl1pPr>
            <a:lvl2pPr>
              <a:defRPr sz="1800" b="0" i="0">
                <a:latin typeface="+mn-lt"/>
                <a:cs typeface="Flamauow Book"/>
              </a:defRPr>
            </a:lvl2pPr>
            <a:lvl3pPr>
              <a:defRPr sz="1600" b="0" i="0">
                <a:latin typeface="+mn-lt"/>
                <a:cs typeface="Flamauow Book"/>
              </a:defRPr>
            </a:lvl3pPr>
            <a:lvl4pPr>
              <a:defRPr sz="1400" b="0" i="0">
                <a:latin typeface="+mn-lt"/>
                <a:cs typeface="Flamauow Book"/>
              </a:defRPr>
            </a:lvl4pPr>
            <a:lvl5pPr>
              <a:defRPr sz="1400" b="0" i="0">
                <a:latin typeface="+mn-lt"/>
                <a:cs typeface="Flamauow 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620689"/>
            <a:ext cx="8219256" cy="862883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0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20689"/>
            <a:ext cx="8219256" cy="862883"/>
          </a:xfrm>
          <a:prstGeom prst="rect">
            <a:avLst/>
          </a:prstGeom>
        </p:spPr>
        <p:txBody>
          <a:bodyPr/>
          <a:lstStyle>
            <a:lvl1pPr algn="l">
              <a:defRPr sz="2800" b="0" i="0" cap="all">
                <a:latin typeface="+mj-lt"/>
                <a:cs typeface="Flamauow Semicond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868144" y="1700808"/>
            <a:ext cx="2808312" cy="3936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Drag picture to placeholder or click icon to add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2372884"/>
            <a:ext cx="5122911" cy="3264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467545" y="1701800"/>
            <a:ext cx="5112519" cy="5757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AU" dirty="0" smtClean="0"/>
              <a:t>Click to edit 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4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9" Type="http://schemas.openxmlformats.org/officeDocument/2006/relationships/image" Target="../media/image9.emf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theme" Target="../theme/theme3.xml"/><Relationship Id="rId8" Type="http://schemas.openxmlformats.org/officeDocument/2006/relationships/image" Target="../media/image10.png"/><Relationship Id="rId9" Type="http://schemas.openxmlformats.org/officeDocument/2006/relationships/image" Target="../media/image9.emf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theme" Target="../theme/theme4.xml"/><Relationship Id="rId8" Type="http://schemas.openxmlformats.org/officeDocument/2006/relationships/image" Target="../media/image11.png"/><Relationship Id="rId9" Type="http://schemas.openxmlformats.org/officeDocument/2006/relationships/image" Target="../media/image9.emf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theme" Target="../theme/theme5.xml"/><Relationship Id="rId8" Type="http://schemas.openxmlformats.org/officeDocument/2006/relationships/image" Target="../media/image12.png"/><Relationship Id="rId9" Type="http://schemas.openxmlformats.org/officeDocument/2006/relationships/image" Target="../media/image9.emf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theme" Target="../theme/theme6.xml"/><Relationship Id="rId8" Type="http://schemas.openxmlformats.org/officeDocument/2006/relationships/image" Target="../media/image6.png"/><Relationship Id="rId9" Type="http://schemas.openxmlformats.org/officeDocument/2006/relationships/image" Target="../media/image9.emf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theme" Target="../theme/theme7.xml"/><Relationship Id="rId8" Type="http://schemas.openxmlformats.org/officeDocument/2006/relationships/image" Target="../media/image7.png"/><Relationship Id="rId9" Type="http://schemas.openxmlformats.org/officeDocument/2006/relationships/image" Target="../media/image9.emf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9.xml"/><Relationship Id="rId7" Type="http://schemas.openxmlformats.org/officeDocument/2006/relationships/theme" Target="../theme/theme8.xml"/><Relationship Id="rId8" Type="http://schemas.openxmlformats.org/officeDocument/2006/relationships/image" Target="../media/image8.png"/><Relationship Id="rId9" Type="http://schemas.openxmlformats.org/officeDocument/2006/relationships/image" Target="../media/image9.emf"/><Relationship Id="rId1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5.xml"/><Relationship Id="rId7" Type="http://schemas.openxmlformats.org/officeDocument/2006/relationships/theme" Target="../theme/theme9.xml"/><Relationship Id="rId8" Type="http://schemas.openxmlformats.org/officeDocument/2006/relationships/image" Target="../media/image13.png"/><Relationship Id="rId9" Type="http://schemas.openxmlformats.org/officeDocument/2006/relationships/image" Target="../media/image2.emf"/><Relationship Id="rId1" Type="http://schemas.openxmlformats.org/officeDocument/2006/relationships/slideLayout" Target="../slideLayouts/slideLayout50.xml"/><Relationship Id="rId2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-1404664" y="-603448"/>
            <a:ext cx="1404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</a:t>
            </a:r>
            <a:r>
              <a:rPr lang="en-US" dirty="0" err="1" smtClean="0"/>
              <a:t>colours</a:t>
            </a:r>
            <a:r>
              <a:rPr lang="en-US" dirty="0" smtClean="0"/>
              <a:t> in</a:t>
            </a:r>
            <a:r>
              <a:rPr lang="en-US" baseline="0" dirty="0" smtClean="0"/>
              <a:t> layout tab^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518498"/>
            <a:ext cx="9144000" cy="3395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07504" y="6560309"/>
            <a:ext cx="3384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0" i="0" dirty="0" smtClean="0">
                <a:solidFill>
                  <a:srgbClr val="000000"/>
                </a:solidFill>
                <a:latin typeface="Flamauow Semicond Book"/>
                <a:cs typeface="Flamauow Semicond Book"/>
              </a:rPr>
              <a:t>PERSONALISED </a:t>
            </a:r>
            <a:r>
              <a:rPr lang="en-US" sz="950" b="0" i="0" cap="none" dirty="0" smtClean="0">
                <a:solidFill>
                  <a:srgbClr val="000000"/>
                </a:solidFill>
                <a:latin typeface="Flamauow Semicond Book"/>
                <a:cs typeface="Flamauow Semicond Book"/>
              </a:rPr>
              <a:t>EXPERIENCES</a:t>
            </a:r>
            <a:r>
              <a:rPr lang="en-US" sz="950" b="0" i="0" dirty="0" smtClean="0">
                <a:solidFill>
                  <a:srgbClr val="000000"/>
                </a:solidFill>
                <a:latin typeface="Flamauow Semicond Book"/>
                <a:cs typeface="Flamauow Semicond Book"/>
              </a:rPr>
              <a:t> :</a:t>
            </a:r>
            <a:r>
              <a:rPr lang="en-US" sz="950" b="0" i="0" baseline="0" dirty="0" smtClean="0">
                <a:solidFill>
                  <a:srgbClr val="000000"/>
                </a:solidFill>
                <a:latin typeface="Flamauow Semicond Book"/>
                <a:cs typeface="Flamauow Semicond Book"/>
              </a:rPr>
              <a:t> WORLD-CLASS RESULTS</a:t>
            </a:r>
            <a:endParaRPr lang="en-US" sz="950" b="0" i="0" dirty="0">
              <a:solidFill>
                <a:srgbClr val="000000"/>
              </a:solidFill>
              <a:latin typeface="Flamauow Semicond Book"/>
              <a:cs typeface="Flamauow Semicond Book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7020272" y="6093296"/>
            <a:ext cx="2123728" cy="7647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UowLonghandIntMono.pdf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9" y="6189497"/>
            <a:ext cx="1872207" cy="55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2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685" r:id="rId2"/>
    <p:sldLayoutId id="2147483709" r:id="rId3"/>
    <p:sldLayoutId id="2147483706" r:id="rId4"/>
    <p:sldLayoutId id="2147483745" r:id="rId5"/>
    <p:sldLayoutId id="2147483774" r:id="rId6"/>
    <p:sldLayoutId id="2147483775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9144000" cy="61653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lamauow Book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5949280"/>
            <a:ext cx="7343800" cy="5760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lamauow Book"/>
            </a:endParaRPr>
          </a:p>
        </p:txBody>
      </p:sp>
      <p:pic>
        <p:nvPicPr>
          <p:cNvPr id="20" name="Picture 19" descr="UowLonghandIntMonoRev.pd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00751"/>
            <a:ext cx="1368000" cy="405413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107504" y="6560309"/>
            <a:ext cx="3384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0" i="0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PERSONALISED </a:t>
            </a:r>
            <a:r>
              <a:rPr lang="en-US" sz="950" b="0" i="0" cap="none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EXPERIENCES</a:t>
            </a:r>
            <a:r>
              <a:rPr lang="en-US" sz="950" b="0" i="0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 :</a:t>
            </a:r>
            <a:r>
              <a:rPr lang="en-US" sz="950" b="0" i="0" baseline="0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 WORLD-CLASS RESULTS</a:t>
            </a:r>
            <a:endParaRPr lang="en-US" sz="950" b="0" i="0" dirty="0">
              <a:solidFill>
                <a:schemeClr val="bg1"/>
              </a:solidFill>
              <a:latin typeface="Flamauow Semicond Book"/>
              <a:cs typeface="Flamauow Semicond Book"/>
            </a:endParaRPr>
          </a:p>
        </p:txBody>
      </p:sp>
    </p:spTree>
    <p:extLst>
      <p:ext uri="{BB962C8B-B14F-4D97-AF65-F5344CB8AC3E}">
        <p14:creationId xmlns:p14="http://schemas.microsoft.com/office/powerpoint/2010/main" val="379582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8" r:id="rId3"/>
    <p:sldLayoutId id="2147483792" r:id="rId4"/>
    <p:sldLayoutId id="2147483795" r:id="rId5"/>
    <p:sldLayoutId id="214748379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1653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lamauow Book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5949280"/>
            <a:ext cx="7343800" cy="5760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lamauow Book"/>
            </a:endParaRPr>
          </a:p>
        </p:txBody>
      </p:sp>
      <p:pic>
        <p:nvPicPr>
          <p:cNvPr id="16" name="Picture 15" descr="UowLonghandIntMonoRev.pd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00751"/>
            <a:ext cx="1368000" cy="405413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07504" y="6560309"/>
            <a:ext cx="3384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0" i="0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PERSONALISED </a:t>
            </a:r>
            <a:r>
              <a:rPr lang="en-US" sz="950" b="0" i="0" cap="none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EXPERIENCES</a:t>
            </a:r>
            <a:r>
              <a:rPr lang="en-US" sz="950" b="0" i="0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 :</a:t>
            </a:r>
            <a:r>
              <a:rPr lang="en-US" sz="950" b="0" i="0" baseline="0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 WORLD-CLASS RESULTS</a:t>
            </a:r>
            <a:endParaRPr lang="en-US" sz="950" b="0" i="0" dirty="0">
              <a:solidFill>
                <a:schemeClr val="bg1"/>
              </a:solidFill>
              <a:latin typeface="Flamauow Semicond Book"/>
              <a:cs typeface="Flamauow Semicond Book"/>
            </a:endParaRPr>
          </a:p>
        </p:txBody>
      </p:sp>
    </p:spTree>
    <p:extLst>
      <p:ext uri="{BB962C8B-B14F-4D97-AF65-F5344CB8AC3E}">
        <p14:creationId xmlns:p14="http://schemas.microsoft.com/office/powerpoint/2010/main" val="30938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1653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lamauow Book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5949280"/>
            <a:ext cx="7343800" cy="5760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lamauow Book"/>
            </a:endParaRPr>
          </a:p>
        </p:txBody>
      </p:sp>
      <p:pic>
        <p:nvPicPr>
          <p:cNvPr id="16" name="Picture 15" descr="UowLonghandIntMonoRev.pd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00751"/>
            <a:ext cx="1368000" cy="405413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07504" y="6560309"/>
            <a:ext cx="3384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0" i="0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PERSONALISED </a:t>
            </a:r>
            <a:r>
              <a:rPr lang="en-US" sz="950" b="0" i="0" cap="none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EXPERIENCES</a:t>
            </a:r>
            <a:r>
              <a:rPr lang="en-US" sz="950" b="0" i="0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 :</a:t>
            </a:r>
            <a:r>
              <a:rPr lang="en-US" sz="950" b="0" i="0" baseline="0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 WORLD-CLASS RESULTS</a:t>
            </a:r>
            <a:endParaRPr lang="en-US" sz="950" b="0" i="0" dirty="0">
              <a:solidFill>
                <a:schemeClr val="bg1"/>
              </a:solidFill>
              <a:latin typeface="Flamauow Semicond Book"/>
              <a:cs typeface="Flamauow Semicond Book"/>
            </a:endParaRPr>
          </a:p>
        </p:txBody>
      </p:sp>
    </p:spTree>
    <p:extLst>
      <p:ext uri="{BB962C8B-B14F-4D97-AF65-F5344CB8AC3E}">
        <p14:creationId xmlns:p14="http://schemas.microsoft.com/office/powerpoint/2010/main" val="423275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1653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lamauow Book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5949280"/>
            <a:ext cx="7343800" cy="5760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lamauow Book"/>
            </a:endParaRPr>
          </a:p>
        </p:txBody>
      </p:sp>
      <p:pic>
        <p:nvPicPr>
          <p:cNvPr id="16" name="Picture 15" descr="UowLonghandIntMonoRev.pd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00751"/>
            <a:ext cx="1368000" cy="405413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07504" y="6560309"/>
            <a:ext cx="3384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0" i="0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PERSONALISED </a:t>
            </a:r>
            <a:r>
              <a:rPr lang="en-US" sz="950" b="0" i="0" cap="none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EXPERIENCES</a:t>
            </a:r>
            <a:r>
              <a:rPr lang="en-US" sz="950" b="0" i="0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 :</a:t>
            </a:r>
            <a:r>
              <a:rPr lang="en-US" sz="950" b="0" i="0" baseline="0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 WORLD-CLASS RESULTS</a:t>
            </a:r>
            <a:endParaRPr lang="en-US" sz="950" b="0" i="0" dirty="0">
              <a:solidFill>
                <a:schemeClr val="bg1"/>
              </a:solidFill>
              <a:latin typeface="Flamauow Semicond Book"/>
              <a:cs typeface="Flamauow Semicond Book"/>
            </a:endParaRPr>
          </a:p>
        </p:txBody>
      </p:sp>
    </p:spTree>
    <p:extLst>
      <p:ext uri="{BB962C8B-B14F-4D97-AF65-F5344CB8AC3E}">
        <p14:creationId xmlns:p14="http://schemas.microsoft.com/office/powerpoint/2010/main" val="289383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1653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lamauow Book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5949280"/>
            <a:ext cx="7343800" cy="5760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lamauow Book"/>
            </a:endParaRPr>
          </a:p>
        </p:txBody>
      </p:sp>
      <p:pic>
        <p:nvPicPr>
          <p:cNvPr id="16" name="Picture 15" descr="UowLonghandIntMonoRev.pd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00751"/>
            <a:ext cx="1368000" cy="405413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07504" y="6560309"/>
            <a:ext cx="3384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0" i="0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PERSONALISED </a:t>
            </a:r>
            <a:r>
              <a:rPr lang="en-US" sz="950" b="0" i="0" cap="none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EXPERIENCES</a:t>
            </a:r>
            <a:r>
              <a:rPr lang="en-US" sz="950" b="0" i="0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 :</a:t>
            </a:r>
            <a:r>
              <a:rPr lang="en-US" sz="950" b="0" i="0" baseline="0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 WORLD-CLASS RESULTS</a:t>
            </a:r>
            <a:endParaRPr lang="en-US" sz="950" b="0" i="0" dirty="0">
              <a:solidFill>
                <a:schemeClr val="bg1"/>
              </a:solidFill>
              <a:latin typeface="Flamauow Semicond Book"/>
              <a:cs typeface="Flamauow Semicond Book"/>
            </a:endParaRPr>
          </a:p>
        </p:txBody>
      </p:sp>
    </p:spTree>
    <p:extLst>
      <p:ext uri="{BB962C8B-B14F-4D97-AF65-F5344CB8AC3E}">
        <p14:creationId xmlns:p14="http://schemas.microsoft.com/office/powerpoint/2010/main" val="12724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1653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lamauow Book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5949280"/>
            <a:ext cx="7343800" cy="5760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lamauow Book"/>
            </a:endParaRPr>
          </a:p>
        </p:txBody>
      </p:sp>
      <p:pic>
        <p:nvPicPr>
          <p:cNvPr id="16" name="Picture 15" descr="UowLonghandIntMonoRev.pd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00751"/>
            <a:ext cx="1368000" cy="405413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07504" y="6560309"/>
            <a:ext cx="3384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0" i="0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PERSONALISED </a:t>
            </a:r>
            <a:r>
              <a:rPr lang="en-US" sz="950" b="0" i="0" cap="none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EXPERIENCES</a:t>
            </a:r>
            <a:r>
              <a:rPr lang="en-US" sz="950" b="0" i="0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 :</a:t>
            </a:r>
            <a:r>
              <a:rPr lang="en-US" sz="950" b="0" i="0" baseline="0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 WORLD-CLASS RESULTS</a:t>
            </a:r>
            <a:endParaRPr lang="en-US" sz="950" b="0" i="0" dirty="0">
              <a:solidFill>
                <a:schemeClr val="bg1"/>
              </a:solidFill>
              <a:latin typeface="Flamauow Semicond Book"/>
              <a:cs typeface="Flamauow Semicon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021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1653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lamauow Book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5949280"/>
            <a:ext cx="7343800" cy="5760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lamauow Book"/>
            </a:endParaRPr>
          </a:p>
        </p:txBody>
      </p:sp>
      <p:pic>
        <p:nvPicPr>
          <p:cNvPr id="10" name="Picture 9" descr="UowLonghandIntMonoRev.pd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00751"/>
            <a:ext cx="1368000" cy="405413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07504" y="6560309"/>
            <a:ext cx="3384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0" i="0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PERSONALISED </a:t>
            </a:r>
            <a:r>
              <a:rPr lang="en-US" sz="950" b="0" i="0" cap="none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EXPERIENCES</a:t>
            </a:r>
            <a:r>
              <a:rPr lang="en-US" sz="950" b="0" i="0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 :</a:t>
            </a:r>
            <a:r>
              <a:rPr lang="en-US" sz="950" b="0" i="0" baseline="0" dirty="0" smtClean="0">
                <a:solidFill>
                  <a:schemeClr val="bg1"/>
                </a:solidFill>
                <a:latin typeface="Flamauow Semicond Book"/>
                <a:cs typeface="Flamauow Semicond Book"/>
              </a:rPr>
              <a:t> WORLD-CLASS RESULTS</a:t>
            </a:r>
            <a:endParaRPr lang="en-US" sz="950" b="0" i="0" dirty="0">
              <a:solidFill>
                <a:schemeClr val="bg1"/>
              </a:solidFill>
              <a:latin typeface="Flamauow Semicond Book"/>
              <a:cs typeface="Flamauow Semicond Book"/>
            </a:endParaRPr>
          </a:p>
        </p:txBody>
      </p:sp>
    </p:spTree>
    <p:extLst>
      <p:ext uri="{BB962C8B-B14F-4D97-AF65-F5344CB8AC3E}">
        <p14:creationId xmlns:p14="http://schemas.microsoft.com/office/powerpoint/2010/main" val="362140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UowLonghandIntMono.pd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11500"/>
            <a:ext cx="1365412" cy="402483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07504" y="6560309"/>
            <a:ext cx="3384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0" i="0" dirty="0" smtClean="0">
                <a:solidFill>
                  <a:srgbClr val="000000"/>
                </a:solidFill>
                <a:latin typeface="Flamauow Semicond Book"/>
                <a:cs typeface="Flamauow Semicond Book"/>
              </a:rPr>
              <a:t>PERSONALISED </a:t>
            </a:r>
            <a:r>
              <a:rPr lang="en-US" sz="950" b="0" i="0" cap="none" dirty="0" smtClean="0">
                <a:solidFill>
                  <a:srgbClr val="000000"/>
                </a:solidFill>
                <a:latin typeface="Flamauow Semicond Book"/>
                <a:cs typeface="Flamauow Semicond Book"/>
              </a:rPr>
              <a:t>EXPERIENCES</a:t>
            </a:r>
            <a:r>
              <a:rPr lang="en-US" sz="950" b="0" i="0" dirty="0" smtClean="0">
                <a:solidFill>
                  <a:srgbClr val="000000"/>
                </a:solidFill>
                <a:latin typeface="Flamauow Semicond Book"/>
                <a:cs typeface="Flamauow Semicond Book"/>
              </a:rPr>
              <a:t> :</a:t>
            </a:r>
            <a:r>
              <a:rPr lang="en-US" sz="950" b="0" i="0" baseline="0" dirty="0" smtClean="0">
                <a:solidFill>
                  <a:srgbClr val="000000"/>
                </a:solidFill>
                <a:latin typeface="Flamauow Semicond Book"/>
                <a:cs typeface="Flamauow Semicond Book"/>
              </a:rPr>
              <a:t> WORLD-CLASS RESULTS</a:t>
            </a:r>
            <a:endParaRPr lang="en-US" sz="950" b="0" i="0" dirty="0">
              <a:solidFill>
                <a:srgbClr val="000000"/>
              </a:solidFill>
              <a:latin typeface="Flamauow Semicond Book"/>
              <a:cs typeface="Flamauow Semicon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584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Additional title slide 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42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3768" y="1873855"/>
            <a:ext cx="59046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Flamauow Book"/>
              </a:rPr>
              <a:t>TOP 2% OF UNIVERSITIES IN THE WORLD</a:t>
            </a:r>
          </a:p>
          <a:p>
            <a:r>
              <a:rPr lang="en-US" sz="1200" dirty="0" smtClean="0">
                <a:latin typeface="Flamauow Book"/>
              </a:rPr>
              <a:t>283rd in the world - QS World University Rankings 2014/2015</a:t>
            </a:r>
          </a:p>
          <a:p>
            <a:r>
              <a:rPr lang="en-US" sz="1200" dirty="0" smtClean="0">
                <a:latin typeface="Flamauow Book"/>
              </a:rPr>
              <a:t>282nd </a:t>
            </a:r>
            <a:r>
              <a:rPr lang="en-US" sz="1200" dirty="0" smtClean="0">
                <a:latin typeface="Flamauow Book"/>
              </a:rPr>
              <a:t>in the world - Times Higher Education World University Rankings </a:t>
            </a:r>
            <a:r>
              <a:rPr lang="en-US" sz="1200" dirty="0" smtClean="0">
                <a:latin typeface="Flamauow Book"/>
              </a:rPr>
              <a:t>2014/2015</a:t>
            </a:r>
            <a:endParaRPr lang="en-US" sz="1200" dirty="0" smtClean="0">
              <a:latin typeface="Flamauow Book"/>
            </a:endParaRPr>
          </a:p>
          <a:p>
            <a:r>
              <a:rPr lang="en-US" sz="1200" dirty="0" smtClean="0">
                <a:latin typeface="Flamauow Book"/>
              </a:rPr>
              <a:t>329th </a:t>
            </a:r>
            <a:r>
              <a:rPr lang="en-US" sz="1200" dirty="0" smtClean="0">
                <a:latin typeface="Flamauow Book"/>
              </a:rPr>
              <a:t>in the world - Academic Ranking of World Universities (ARWU) </a:t>
            </a:r>
            <a:r>
              <a:rPr lang="en-US" sz="1200" dirty="0" smtClean="0">
                <a:latin typeface="Flamauow Book"/>
              </a:rPr>
              <a:t>2014</a:t>
            </a:r>
            <a:endParaRPr lang="en-US" sz="1200" dirty="0" smtClean="0">
              <a:latin typeface="Flamauow Book"/>
            </a:endParaRPr>
          </a:p>
          <a:p>
            <a:r>
              <a:rPr lang="en-US" sz="1200" dirty="0" smtClean="0">
                <a:latin typeface="Flamauow Book"/>
              </a:rPr>
              <a:t>314th in the world for research quality - 2014 Leiden Ranking</a:t>
            </a:r>
          </a:p>
          <a:p>
            <a:pPr lvl="0"/>
            <a:r>
              <a:rPr lang="en-US" sz="1200" dirty="0">
                <a:latin typeface="Flamauow Book"/>
              </a:rPr>
              <a:t>348th in the world – U.S. News Best Global Universities Ranking </a:t>
            </a:r>
            <a:r>
              <a:rPr lang="en-US" sz="1200" dirty="0" smtClean="0">
                <a:latin typeface="Flamauow Book"/>
              </a:rPr>
              <a:t>2014</a:t>
            </a:r>
          </a:p>
          <a:p>
            <a:endParaRPr lang="en-US" dirty="0" smtClean="0">
              <a:latin typeface="Flamauow Book"/>
            </a:endParaRPr>
          </a:p>
          <a:p>
            <a:r>
              <a:rPr lang="en-US" dirty="0" smtClean="0">
                <a:latin typeface="Flamauow Book"/>
              </a:rPr>
              <a:t>ONE OF AUSTRALIA’S BEST MODERN UNIVERSITIES</a:t>
            </a:r>
          </a:p>
          <a:p>
            <a:r>
              <a:rPr lang="en-US" sz="1200" dirty="0" smtClean="0">
                <a:latin typeface="Flamauow Book"/>
              </a:rPr>
              <a:t>26th </a:t>
            </a:r>
            <a:r>
              <a:rPr lang="en-US" sz="1200" dirty="0" smtClean="0">
                <a:latin typeface="Flamauow Book"/>
              </a:rPr>
              <a:t>in the world - QS Top 50 Under 50 Rankings 2014 </a:t>
            </a:r>
          </a:p>
          <a:p>
            <a:r>
              <a:rPr lang="en-US" sz="1200" dirty="0" smtClean="0">
                <a:latin typeface="Flamauow Book"/>
              </a:rPr>
              <a:t>31st </a:t>
            </a:r>
            <a:r>
              <a:rPr lang="en-US" sz="1200" dirty="0" smtClean="0">
                <a:latin typeface="Flamauow Book"/>
              </a:rPr>
              <a:t>in the world - Times Higher Education Top 100 Under 50 Rankings </a:t>
            </a:r>
            <a:r>
              <a:rPr lang="en-US" sz="1200" dirty="0" smtClean="0">
                <a:latin typeface="Flamauow Book"/>
              </a:rPr>
              <a:t>2015</a:t>
            </a:r>
            <a:endParaRPr lang="en-US" sz="1200" dirty="0" smtClean="0">
              <a:latin typeface="Flamauow Book"/>
            </a:endParaRPr>
          </a:p>
          <a:p>
            <a:endParaRPr lang="en-US" dirty="0" smtClean="0">
              <a:latin typeface="Flamauow Book"/>
            </a:endParaRPr>
          </a:p>
          <a:p>
            <a:r>
              <a:rPr lang="en-US" dirty="0" smtClean="0">
                <a:latin typeface="Flamauow Book"/>
              </a:rPr>
              <a:t>GLOBALLY RATED A FIVE-STAR UNIVERSITY</a:t>
            </a:r>
          </a:p>
          <a:p>
            <a:r>
              <a:rPr lang="en-US" sz="1200" dirty="0" smtClean="0">
                <a:latin typeface="Flamauow Book"/>
              </a:rPr>
              <a:t>QS World University Rankings 2014</a:t>
            </a:r>
          </a:p>
          <a:p>
            <a:r>
              <a:rPr lang="en-US" sz="1200" dirty="0" smtClean="0">
                <a:latin typeface="Flamauow Book"/>
              </a:rPr>
              <a:t>Australian Good Universities Guide 2014</a:t>
            </a:r>
            <a:endParaRPr lang="en-US" sz="1200" dirty="0">
              <a:latin typeface="Flamauow Book"/>
            </a:endParaRPr>
          </a:p>
        </p:txBody>
      </p:sp>
      <p:pic>
        <p:nvPicPr>
          <p:cNvPr id="9" name="Picture 8" descr="5star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365104"/>
            <a:ext cx="720000" cy="571582"/>
          </a:xfrm>
          <a:prstGeom prst="rect">
            <a:avLst/>
          </a:prstGeom>
        </p:spPr>
      </p:pic>
      <p:pic>
        <p:nvPicPr>
          <p:cNvPr id="10" name="Picture 9" descr="50nda5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429000"/>
            <a:ext cx="720000" cy="571078"/>
          </a:xfrm>
          <a:prstGeom prst="rect">
            <a:avLst/>
          </a:prstGeom>
        </p:spPr>
      </p:pic>
      <p:pic>
        <p:nvPicPr>
          <p:cNvPr id="11" name="Picture 10" descr="top2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276872"/>
            <a:ext cx="723772" cy="6171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457200" y="836712"/>
            <a:ext cx="8219256" cy="86288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 cap="all">
                <a:solidFill>
                  <a:schemeClr val="tx1"/>
                </a:solidFill>
                <a:latin typeface="Flamauow Semicond Medium"/>
                <a:ea typeface="+mj-ea"/>
                <a:cs typeface="Flamauow Semicond Medium"/>
              </a:defRPr>
            </a:lvl1pPr>
          </a:lstStyle>
          <a:p>
            <a:pPr algn="ctr"/>
            <a:r>
              <a:rPr lang="en-US" dirty="0" smtClean="0"/>
              <a:t>Our achievements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3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9632" y="1916837"/>
            <a:ext cx="172819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1200" dirty="0" smtClean="0">
                <a:solidFill>
                  <a:schemeClr val="tx1"/>
                </a:solidFill>
                <a:latin typeface="Flamauow Book"/>
                <a:ea typeface="+mn-ea"/>
                <a:cs typeface="+mn-cs"/>
              </a:rPr>
              <a:t>31,464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Flamauow Book"/>
              </a:rPr>
              <a:t>total student enrolment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Flamauow Book"/>
            </a:endParaRPr>
          </a:p>
          <a:p>
            <a:r>
              <a:rPr lang="en-US" sz="3200" dirty="0" smtClean="0">
                <a:latin typeface="Flamauow Book"/>
              </a:rPr>
              <a:t>12,811</a:t>
            </a:r>
          </a:p>
          <a:p>
            <a:r>
              <a:rPr lang="en-US" sz="1200" dirty="0" smtClean="0">
                <a:latin typeface="Flamauow Book"/>
              </a:rPr>
              <a:t>international students</a:t>
            </a:r>
          </a:p>
          <a:p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endParaRPr lang="en-US" sz="1200" dirty="0">
              <a:latin typeface="Flamauow 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71900" y="1916832"/>
            <a:ext cx="1800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Flamauow Book"/>
              </a:rPr>
              <a:t>143</a:t>
            </a:r>
          </a:p>
          <a:p>
            <a:r>
              <a:rPr lang="en-US" sz="1200" dirty="0" smtClean="0">
                <a:latin typeface="Flamauow Book"/>
              </a:rPr>
              <a:t>nationalities</a:t>
            </a:r>
            <a:r>
              <a:rPr lang="en-US" sz="1200" baseline="0" dirty="0" smtClean="0">
                <a:latin typeface="Flamauow Book"/>
              </a:rPr>
              <a:t> at UOW</a:t>
            </a:r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r>
              <a:rPr lang="en-US" sz="3200" kern="1200" dirty="0" smtClean="0">
                <a:solidFill>
                  <a:schemeClr val="tx1"/>
                </a:solidFill>
                <a:latin typeface="Flamauow Book"/>
                <a:ea typeface="+mn-ea"/>
                <a:cs typeface="+mn-cs"/>
              </a:rPr>
              <a:t>112,739</a:t>
            </a:r>
          </a:p>
          <a:p>
            <a:r>
              <a:rPr lang="en-US" sz="1200" dirty="0" smtClean="0">
                <a:latin typeface="Flamauow Book"/>
              </a:rPr>
              <a:t>UOW Alumni</a:t>
            </a:r>
          </a:p>
          <a:p>
            <a:endParaRPr lang="en-US" sz="1200" dirty="0" smtClean="0">
              <a:latin typeface="Flamauow Book"/>
            </a:endParaRPr>
          </a:p>
          <a:p>
            <a:endParaRPr lang="en-US" sz="1200" dirty="0">
              <a:latin typeface="Flamauow Boo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2160" y="1916837"/>
            <a:ext cx="187220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 smtClean="0">
                <a:solidFill>
                  <a:schemeClr val="tx1"/>
                </a:solidFill>
                <a:latin typeface="Flamauow Book"/>
                <a:ea typeface="+mn-ea"/>
                <a:cs typeface="+mn-cs"/>
              </a:rPr>
              <a:t>471</a:t>
            </a:r>
            <a:endParaRPr lang="en-US" sz="3200" kern="1200" baseline="30000" dirty="0" smtClean="0">
              <a:solidFill>
                <a:schemeClr val="tx1"/>
              </a:solidFill>
              <a:latin typeface="Flamauow Book"/>
              <a:ea typeface="+mn-ea"/>
              <a:cs typeface="+mn-cs"/>
            </a:endParaRPr>
          </a:p>
          <a:p>
            <a:r>
              <a:rPr lang="en-US" sz="1200" dirty="0" smtClean="0">
                <a:latin typeface="Flamauow Book"/>
              </a:rPr>
              <a:t>degrees on offer</a:t>
            </a:r>
          </a:p>
          <a:p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r>
              <a:rPr lang="en-US" sz="3200" kern="1200" dirty="0" smtClean="0">
                <a:solidFill>
                  <a:schemeClr val="tx1"/>
                </a:solidFill>
                <a:latin typeface="Flamauow Book"/>
                <a:ea typeface="+mn-ea"/>
                <a:cs typeface="+mn-cs"/>
              </a:rPr>
              <a:t>95.1%</a:t>
            </a:r>
          </a:p>
          <a:p>
            <a:r>
              <a:rPr lang="en-US" sz="1200" dirty="0" smtClean="0">
                <a:latin typeface="Flamauow Book"/>
              </a:rPr>
              <a:t>of students that indicated they would recommend UOW</a:t>
            </a:r>
          </a:p>
          <a:p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endParaRPr lang="en-US" sz="1200" dirty="0">
              <a:latin typeface="Flamauow Book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809798"/>
            <a:ext cx="8219256" cy="86288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 cap="all">
                <a:solidFill>
                  <a:schemeClr val="tx1"/>
                </a:solidFill>
                <a:latin typeface="Flamauow Semicond Medium"/>
                <a:ea typeface="+mj-ea"/>
                <a:cs typeface="Flamauow Semicond Medium"/>
              </a:defRPr>
            </a:lvl1pPr>
          </a:lstStyle>
          <a:p>
            <a:pPr algn="ctr"/>
            <a:r>
              <a:rPr lang="en-US" dirty="0" smtClean="0"/>
              <a:t>At a glance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46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9632" y="1995224"/>
            <a:ext cx="172819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Flamauow Book"/>
              </a:rPr>
              <a:t>TOP 1%</a:t>
            </a:r>
          </a:p>
          <a:p>
            <a:r>
              <a:rPr lang="en-US" sz="1200" dirty="0" smtClean="0">
                <a:latin typeface="Flamauow Book"/>
              </a:rPr>
              <a:t>Research Quality 2013</a:t>
            </a:r>
          </a:p>
          <a:p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r>
              <a:rPr lang="en-US" sz="3200" kern="1200" dirty="0" smtClean="0">
                <a:solidFill>
                  <a:schemeClr val="tx1"/>
                </a:solidFill>
                <a:latin typeface="Flamauow Book"/>
                <a:ea typeface="+mn-ea"/>
                <a:cs typeface="+mn-cs"/>
              </a:rPr>
              <a:t>2nd</a:t>
            </a:r>
          </a:p>
          <a:p>
            <a:r>
              <a:rPr lang="en-US" sz="1200" dirty="0" smtClean="0">
                <a:latin typeface="Flamauow Book"/>
              </a:rPr>
              <a:t>ARC $ Relative to Size</a:t>
            </a:r>
          </a:p>
          <a:p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endParaRPr lang="en-US" sz="1200" dirty="0">
              <a:latin typeface="Flamauow Boo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71900" y="1995224"/>
            <a:ext cx="1800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Flamauow Book"/>
              </a:rPr>
              <a:t>1520</a:t>
            </a:r>
          </a:p>
          <a:p>
            <a:r>
              <a:rPr lang="en-US" sz="1200" dirty="0" smtClean="0">
                <a:latin typeface="Flamauow Book"/>
              </a:rPr>
              <a:t>HDR Students 2013</a:t>
            </a:r>
          </a:p>
          <a:p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r>
              <a:rPr lang="en-US" sz="3200" kern="1200" dirty="0" smtClean="0">
                <a:solidFill>
                  <a:schemeClr val="tx1"/>
                </a:solidFill>
                <a:latin typeface="Flamauow Book"/>
                <a:ea typeface="+mn-ea"/>
                <a:cs typeface="+mn-cs"/>
              </a:rPr>
              <a:t>9</a:t>
            </a:r>
          </a:p>
          <a:p>
            <a:r>
              <a:rPr lang="en-US" sz="1200" dirty="0" smtClean="0">
                <a:latin typeface="Flamauow Book"/>
              </a:rPr>
              <a:t>Key Research Strengths</a:t>
            </a:r>
          </a:p>
          <a:p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endParaRPr lang="en-US" sz="1200" dirty="0">
              <a:latin typeface="Flamauow 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2160" y="1995224"/>
            <a:ext cx="187220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 smtClean="0">
                <a:solidFill>
                  <a:schemeClr val="tx1"/>
                </a:solidFill>
                <a:latin typeface="Flamauow Book"/>
                <a:ea typeface="+mn-ea"/>
                <a:cs typeface="+mn-cs"/>
              </a:rPr>
              <a:t>$55</a:t>
            </a:r>
            <a:r>
              <a:rPr lang="en-US" sz="3200" kern="1200" baseline="30000" dirty="0" smtClean="0">
                <a:solidFill>
                  <a:schemeClr val="tx1"/>
                </a:solidFill>
                <a:latin typeface="Flamauow Book"/>
                <a:ea typeface="+mn-ea"/>
                <a:cs typeface="+mn-cs"/>
              </a:rPr>
              <a:t>M</a:t>
            </a:r>
          </a:p>
          <a:p>
            <a:r>
              <a:rPr lang="en-US" sz="1200" dirty="0" smtClean="0">
                <a:latin typeface="Flamauow Book"/>
              </a:rPr>
              <a:t>Research Income 2013</a:t>
            </a:r>
          </a:p>
          <a:p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r>
              <a:rPr lang="en-US" sz="3200" kern="1200" dirty="0" smtClean="0">
                <a:solidFill>
                  <a:schemeClr val="tx1"/>
                </a:solidFill>
                <a:latin typeface="Flamauow Book"/>
                <a:ea typeface="+mn-ea"/>
                <a:cs typeface="+mn-cs"/>
              </a:rPr>
              <a:t>5</a:t>
            </a:r>
          </a:p>
          <a:p>
            <a:r>
              <a:rPr lang="en-US" sz="1200" dirty="0" smtClean="0">
                <a:latin typeface="Flamauow Book"/>
              </a:rPr>
              <a:t>Major Research Facilities</a:t>
            </a:r>
          </a:p>
          <a:p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endParaRPr lang="en-US" sz="1200" dirty="0">
              <a:latin typeface="Flamauow Book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67544" y="836712"/>
            <a:ext cx="8219256" cy="86288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 cap="all">
                <a:solidFill>
                  <a:schemeClr val="tx1"/>
                </a:solidFill>
                <a:latin typeface="Flamauow Semicond Medium"/>
                <a:ea typeface="+mj-ea"/>
                <a:cs typeface="Flamauow Semicond Medium"/>
              </a:defRPr>
            </a:lvl1pPr>
          </a:lstStyle>
          <a:p>
            <a:pPr algn="ctr"/>
            <a:r>
              <a:rPr lang="en-US" dirty="0" smtClean="0"/>
              <a:t>Our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96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9632" y="1985933"/>
            <a:ext cx="172819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Flamauow Book"/>
              </a:rPr>
              <a:t>22°C</a:t>
            </a:r>
          </a:p>
          <a:p>
            <a:r>
              <a:rPr lang="en-US" sz="1200" dirty="0" smtClean="0">
                <a:latin typeface="Flamauow Book"/>
              </a:rPr>
              <a:t>average</a:t>
            </a:r>
            <a:r>
              <a:rPr lang="en-US" sz="1200" baseline="0" dirty="0" smtClean="0">
                <a:latin typeface="Flamauow Book"/>
              </a:rPr>
              <a:t> daily temperature (71.6°F)</a:t>
            </a:r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r>
              <a:rPr lang="en-US" sz="3200" kern="1200" dirty="0" smtClean="0">
                <a:solidFill>
                  <a:schemeClr val="tx1"/>
                </a:solidFill>
                <a:latin typeface="Flamauow Book"/>
                <a:ea typeface="+mn-ea"/>
                <a:cs typeface="+mn-cs"/>
              </a:rPr>
              <a:t>27°C</a:t>
            </a:r>
          </a:p>
          <a:p>
            <a:r>
              <a:rPr lang="en-US" sz="1200" dirty="0" smtClean="0">
                <a:latin typeface="Flamauow Book"/>
              </a:rPr>
              <a:t>Average</a:t>
            </a:r>
            <a:r>
              <a:rPr lang="en-US" sz="1200" baseline="0" dirty="0" smtClean="0">
                <a:latin typeface="Flamauow Book"/>
              </a:rPr>
              <a:t> </a:t>
            </a:r>
            <a:r>
              <a:rPr lang="en-US" sz="1200" dirty="0" smtClean="0">
                <a:latin typeface="Flamauow Book"/>
              </a:rPr>
              <a:t>summer</a:t>
            </a:r>
            <a:r>
              <a:rPr lang="en-US" sz="1200" baseline="0" dirty="0" smtClean="0">
                <a:latin typeface="Flamauow Book"/>
              </a:rPr>
              <a:t> </a:t>
            </a:r>
            <a:r>
              <a:rPr lang="en-US" sz="1200" baseline="0" dirty="0" smtClean="0">
                <a:latin typeface="Flamauow Book"/>
              </a:rPr>
              <a:t>temperature (80.6°F)</a:t>
            </a:r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endParaRPr lang="en-US" sz="1200" dirty="0">
              <a:latin typeface="Flamauow Boo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71900" y="1985933"/>
            <a:ext cx="18002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Flamauow Book"/>
              </a:rPr>
              <a:t>292,500</a:t>
            </a:r>
          </a:p>
          <a:p>
            <a:r>
              <a:rPr lang="en-US" sz="1200" dirty="0" smtClean="0">
                <a:latin typeface="Flamauow Book"/>
              </a:rPr>
              <a:t>Population of </a:t>
            </a:r>
            <a:r>
              <a:rPr lang="en-US" sz="1200" dirty="0" err="1" smtClean="0">
                <a:latin typeface="Flamauow Book"/>
              </a:rPr>
              <a:t>Illawarra</a:t>
            </a:r>
            <a:endParaRPr lang="en-US" sz="1200" dirty="0" smtClean="0">
              <a:latin typeface="Flamauow Book"/>
            </a:endParaRPr>
          </a:p>
          <a:p>
            <a:endParaRPr lang="en-US" sz="1200" dirty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r>
              <a:rPr lang="en-US" sz="3200" kern="1200" dirty="0" smtClean="0">
                <a:solidFill>
                  <a:schemeClr val="tx1"/>
                </a:solidFill>
                <a:latin typeface="Flamauow Book"/>
                <a:ea typeface="+mn-ea"/>
                <a:cs typeface="+mn-cs"/>
              </a:rPr>
              <a:t>85km</a:t>
            </a:r>
          </a:p>
          <a:p>
            <a:r>
              <a:rPr lang="en-US" sz="1200" dirty="0" smtClean="0">
                <a:latin typeface="Flamauow Book"/>
              </a:rPr>
              <a:t>to</a:t>
            </a:r>
            <a:r>
              <a:rPr lang="en-US" sz="1200" baseline="0" dirty="0" smtClean="0">
                <a:latin typeface="Flamauow Book"/>
              </a:rPr>
              <a:t> Sydney Opera House (53 miles)</a:t>
            </a:r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endParaRPr lang="en-US" sz="1200" dirty="0">
              <a:latin typeface="Flamauow 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56176" y="1985931"/>
            <a:ext cx="187220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 smtClean="0">
                <a:solidFill>
                  <a:schemeClr val="tx1"/>
                </a:solidFill>
                <a:latin typeface="Flamauow Book"/>
                <a:ea typeface="+mn-ea"/>
                <a:cs typeface="+mn-cs"/>
              </a:rPr>
              <a:t>17</a:t>
            </a:r>
            <a:endParaRPr lang="en-US" sz="3200" kern="1200" baseline="30000" dirty="0" smtClean="0">
              <a:solidFill>
                <a:schemeClr val="tx1"/>
              </a:solidFill>
              <a:latin typeface="Flamauow Book"/>
              <a:ea typeface="+mn-ea"/>
              <a:cs typeface="+mn-cs"/>
            </a:endParaRPr>
          </a:p>
          <a:p>
            <a:r>
              <a:rPr lang="en-US" sz="1200" dirty="0" smtClean="0">
                <a:latin typeface="Flamauow Book"/>
              </a:rPr>
              <a:t>patrolled</a:t>
            </a:r>
            <a:r>
              <a:rPr lang="en-US" sz="1200" baseline="0" dirty="0" smtClean="0">
                <a:latin typeface="Flamauow Book"/>
              </a:rPr>
              <a:t> surf </a:t>
            </a:r>
            <a:r>
              <a:rPr lang="en-US" sz="1200" baseline="0" dirty="0" smtClean="0">
                <a:latin typeface="Flamauow Book"/>
              </a:rPr>
              <a:t>beaches</a:t>
            </a:r>
          </a:p>
          <a:p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r>
              <a:rPr lang="en-US" sz="3200" kern="1200" dirty="0" smtClean="0">
                <a:solidFill>
                  <a:schemeClr val="tx1"/>
                </a:solidFill>
                <a:latin typeface="Flamauow Book"/>
                <a:ea typeface="+mn-ea"/>
                <a:cs typeface="+mn-cs"/>
              </a:rPr>
              <a:t>11</a:t>
            </a:r>
          </a:p>
          <a:p>
            <a:r>
              <a:rPr lang="en-US" sz="1200" dirty="0" smtClean="0">
                <a:latin typeface="Flamauow Book"/>
              </a:rPr>
              <a:t>National parks within 50km</a:t>
            </a:r>
          </a:p>
          <a:p>
            <a:endParaRPr lang="en-US" sz="1200" dirty="0" smtClean="0">
              <a:latin typeface="Flamauow Book"/>
            </a:endParaRPr>
          </a:p>
          <a:p>
            <a:endParaRPr lang="en-US" sz="1200" dirty="0" smtClean="0">
              <a:latin typeface="Flamauow Book"/>
            </a:endParaRPr>
          </a:p>
          <a:p>
            <a:endParaRPr lang="en-US" sz="1200" dirty="0">
              <a:latin typeface="Flamauow Book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836712"/>
            <a:ext cx="8219256" cy="86288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 cap="all">
                <a:solidFill>
                  <a:schemeClr val="tx1"/>
                </a:solidFill>
                <a:latin typeface="Flamauow Semicond Medium"/>
                <a:ea typeface="+mj-ea"/>
                <a:cs typeface="Flamauow Semicond Medium"/>
              </a:defRPr>
            </a:lvl1pPr>
          </a:lstStyle>
          <a:p>
            <a:pPr algn="ctr"/>
            <a:r>
              <a:rPr lang="en-US" dirty="0" smtClean="0"/>
              <a:t>Our 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047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800"/>
            <a:ext cx="6768752" cy="39124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837925"/>
            <a:ext cx="8219256" cy="86288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 cap="all">
                <a:solidFill>
                  <a:schemeClr val="tx1"/>
                </a:solidFill>
                <a:latin typeface="Flamauow Semicond Medium"/>
                <a:ea typeface="+mj-ea"/>
                <a:cs typeface="Flamauow Semicond Medium"/>
              </a:defRPr>
            </a:lvl1pPr>
          </a:lstStyle>
          <a:p>
            <a:pPr algn="ctr"/>
            <a:r>
              <a:rPr lang="en-US" dirty="0" smtClean="0"/>
              <a:t>Our global presence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96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OW title slides">
  <a:themeElements>
    <a:clrScheme name="UOW">
      <a:dk1>
        <a:sysClr val="windowText" lastClr="000000"/>
      </a:dk1>
      <a:lt1>
        <a:sysClr val="window" lastClr="FFFFFF"/>
      </a:lt1>
      <a:dk2>
        <a:srgbClr val="4C565F"/>
      </a:dk2>
      <a:lt2>
        <a:srgbClr val="DCDCDC"/>
      </a:lt2>
      <a:accent1>
        <a:srgbClr val="4195D3"/>
      </a:accent1>
      <a:accent2>
        <a:srgbClr val="B2BB38"/>
      </a:accent2>
      <a:accent3>
        <a:srgbClr val="D97A2D"/>
      </a:accent3>
      <a:accent4>
        <a:srgbClr val="CF4338"/>
      </a:accent4>
      <a:accent5>
        <a:srgbClr val="CA0097"/>
      </a:accent5>
      <a:accent6>
        <a:srgbClr val="433393"/>
      </a:accent6>
      <a:hlink>
        <a:srgbClr val="245397"/>
      </a:hlink>
      <a:folHlink>
        <a:srgbClr val="4195D3"/>
      </a:folHlink>
    </a:clrScheme>
    <a:fontScheme name="Angles">
      <a:majorFont>
        <a:latin typeface="Flamauow Semicond Semibold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lamauow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UOW inner slides - Purple">
  <a:themeElements>
    <a:clrScheme name="UOW">
      <a:dk1>
        <a:sysClr val="windowText" lastClr="000000"/>
      </a:dk1>
      <a:lt1>
        <a:sysClr val="window" lastClr="FFFFFF"/>
      </a:lt1>
      <a:dk2>
        <a:srgbClr val="4C565F"/>
      </a:dk2>
      <a:lt2>
        <a:srgbClr val="DCDCDC"/>
      </a:lt2>
      <a:accent1>
        <a:srgbClr val="4195D3"/>
      </a:accent1>
      <a:accent2>
        <a:srgbClr val="B2BB38"/>
      </a:accent2>
      <a:accent3>
        <a:srgbClr val="D97A2D"/>
      </a:accent3>
      <a:accent4>
        <a:srgbClr val="CF4338"/>
      </a:accent4>
      <a:accent5>
        <a:srgbClr val="CA0097"/>
      </a:accent5>
      <a:accent6>
        <a:srgbClr val="433393"/>
      </a:accent6>
      <a:hlink>
        <a:srgbClr val="245397"/>
      </a:hlink>
      <a:folHlink>
        <a:srgbClr val="4195D3"/>
      </a:folHlink>
    </a:clrScheme>
    <a:fontScheme name="Angles">
      <a:majorFont>
        <a:latin typeface="Flamauow Semicond Semibold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lamauow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UOW inner slides - Green">
  <a:themeElements>
    <a:clrScheme name="UOW">
      <a:dk1>
        <a:sysClr val="windowText" lastClr="000000"/>
      </a:dk1>
      <a:lt1>
        <a:sysClr val="window" lastClr="FFFFFF"/>
      </a:lt1>
      <a:dk2>
        <a:srgbClr val="4C565F"/>
      </a:dk2>
      <a:lt2>
        <a:srgbClr val="DCDCDC"/>
      </a:lt2>
      <a:accent1>
        <a:srgbClr val="4195D3"/>
      </a:accent1>
      <a:accent2>
        <a:srgbClr val="B2BB38"/>
      </a:accent2>
      <a:accent3>
        <a:srgbClr val="D97A2D"/>
      </a:accent3>
      <a:accent4>
        <a:srgbClr val="CF4338"/>
      </a:accent4>
      <a:accent5>
        <a:srgbClr val="CA0097"/>
      </a:accent5>
      <a:accent6>
        <a:srgbClr val="433393"/>
      </a:accent6>
      <a:hlink>
        <a:srgbClr val="245397"/>
      </a:hlink>
      <a:folHlink>
        <a:srgbClr val="4195D3"/>
      </a:folHlink>
    </a:clrScheme>
    <a:fontScheme name="Angles">
      <a:majorFont>
        <a:latin typeface="Flamauow Semicond Semibold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lamauow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UOW inner slides - Red">
  <a:themeElements>
    <a:clrScheme name="UOW">
      <a:dk1>
        <a:sysClr val="windowText" lastClr="000000"/>
      </a:dk1>
      <a:lt1>
        <a:sysClr val="window" lastClr="FFFFFF"/>
      </a:lt1>
      <a:dk2>
        <a:srgbClr val="4C565F"/>
      </a:dk2>
      <a:lt2>
        <a:srgbClr val="DCDCDC"/>
      </a:lt2>
      <a:accent1>
        <a:srgbClr val="4195D3"/>
      </a:accent1>
      <a:accent2>
        <a:srgbClr val="B2BB38"/>
      </a:accent2>
      <a:accent3>
        <a:srgbClr val="D97A2D"/>
      </a:accent3>
      <a:accent4>
        <a:srgbClr val="CF4338"/>
      </a:accent4>
      <a:accent5>
        <a:srgbClr val="CA0097"/>
      </a:accent5>
      <a:accent6>
        <a:srgbClr val="433393"/>
      </a:accent6>
      <a:hlink>
        <a:srgbClr val="245397"/>
      </a:hlink>
      <a:folHlink>
        <a:srgbClr val="4195D3"/>
      </a:folHlink>
    </a:clrScheme>
    <a:fontScheme name="Angles">
      <a:majorFont>
        <a:latin typeface="Flamauow Semicond Semibold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lamauow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UOW inner slides - Blue">
  <a:themeElements>
    <a:clrScheme name="UOW">
      <a:dk1>
        <a:sysClr val="windowText" lastClr="000000"/>
      </a:dk1>
      <a:lt1>
        <a:sysClr val="window" lastClr="FFFFFF"/>
      </a:lt1>
      <a:dk2>
        <a:srgbClr val="4C565F"/>
      </a:dk2>
      <a:lt2>
        <a:srgbClr val="DCDCDC"/>
      </a:lt2>
      <a:accent1>
        <a:srgbClr val="4195D3"/>
      </a:accent1>
      <a:accent2>
        <a:srgbClr val="B2BB38"/>
      </a:accent2>
      <a:accent3>
        <a:srgbClr val="D97A2D"/>
      </a:accent3>
      <a:accent4>
        <a:srgbClr val="CF4338"/>
      </a:accent4>
      <a:accent5>
        <a:srgbClr val="CA0097"/>
      </a:accent5>
      <a:accent6>
        <a:srgbClr val="433393"/>
      </a:accent6>
      <a:hlink>
        <a:srgbClr val="245397"/>
      </a:hlink>
      <a:folHlink>
        <a:srgbClr val="4195D3"/>
      </a:folHlink>
    </a:clrScheme>
    <a:fontScheme name="Angles">
      <a:majorFont>
        <a:latin typeface="Flamauow Semicond Semibold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lamauow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UOW inner slides - Orange">
  <a:themeElements>
    <a:clrScheme name="UOW">
      <a:dk1>
        <a:sysClr val="windowText" lastClr="000000"/>
      </a:dk1>
      <a:lt1>
        <a:sysClr val="window" lastClr="FFFFFF"/>
      </a:lt1>
      <a:dk2>
        <a:srgbClr val="4C565F"/>
      </a:dk2>
      <a:lt2>
        <a:srgbClr val="DCDCDC"/>
      </a:lt2>
      <a:accent1>
        <a:srgbClr val="4195D3"/>
      </a:accent1>
      <a:accent2>
        <a:srgbClr val="B2BB38"/>
      </a:accent2>
      <a:accent3>
        <a:srgbClr val="D97A2D"/>
      </a:accent3>
      <a:accent4>
        <a:srgbClr val="CF4338"/>
      </a:accent4>
      <a:accent5>
        <a:srgbClr val="CA0097"/>
      </a:accent5>
      <a:accent6>
        <a:srgbClr val="433393"/>
      </a:accent6>
      <a:hlink>
        <a:srgbClr val="245397"/>
      </a:hlink>
      <a:folHlink>
        <a:srgbClr val="4195D3"/>
      </a:folHlink>
    </a:clrScheme>
    <a:fontScheme name="Angles">
      <a:majorFont>
        <a:latin typeface="Flamauow Semicond Semibold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lamauow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UOW inner slides - Pink">
  <a:themeElements>
    <a:clrScheme name="UOW">
      <a:dk1>
        <a:sysClr val="windowText" lastClr="000000"/>
      </a:dk1>
      <a:lt1>
        <a:sysClr val="window" lastClr="FFFFFF"/>
      </a:lt1>
      <a:dk2>
        <a:srgbClr val="4C565F"/>
      </a:dk2>
      <a:lt2>
        <a:srgbClr val="DCDCDC"/>
      </a:lt2>
      <a:accent1>
        <a:srgbClr val="4195D3"/>
      </a:accent1>
      <a:accent2>
        <a:srgbClr val="B2BB38"/>
      </a:accent2>
      <a:accent3>
        <a:srgbClr val="D97A2D"/>
      </a:accent3>
      <a:accent4>
        <a:srgbClr val="CF4338"/>
      </a:accent4>
      <a:accent5>
        <a:srgbClr val="CA0097"/>
      </a:accent5>
      <a:accent6>
        <a:srgbClr val="433393"/>
      </a:accent6>
      <a:hlink>
        <a:srgbClr val="245397"/>
      </a:hlink>
      <a:folHlink>
        <a:srgbClr val="4195D3"/>
      </a:folHlink>
    </a:clrScheme>
    <a:fontScheme name="Angles">
      <a:majorFont>
        <a:latin typeface="Flamauow Semicond Semibold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lamauow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UOW inner slides - Yellow">
  <a:themeElements>
    <a:clrScheme name="UOW">
      <a:dk1>
        <a:sysClr val="windowText" lastClr="000000"/>
      </a:dk1>
      <a:lt1>
        <a:sysClr val="window" lastClr="FFFFFF"/>
      </a:lt1>
      <a:dk2>
        <a:srgbClr val="4C565F"/>
      </a:dk2>
      <a:lt2>
        <a:srgbClr val="DCDCDC"/>
      </a:lt2>
      <a:accent1>
        <a:srgbClr val="4195D3"/>
      </a:accent1>
      <a:accent2>
        <a:srgbClr val="B2BB38"/>
      </a:accent2>
      <a:accent3>
        <a:srgbClr val="D97A2D"/>
      </a:accent3>
      <a:accent4>
        <a:srgbClr val="CF4338"/>
      </a:accent4>
      <a:accent5>
        <a:srgbClr val="CA0097"/>
      </a:accent5>
      <a:accent6>
        <a:srgbClr val="433393"/>
      </a:accent6>
      <a:hlink>
        <a:srgbClr val="245397"/>
      </a:hlink>
      <a:folHlink>
        <a:srgbClr val="4195D3"/>
      </a:folHlink>
    </a:clrScheme>
    <a:fontScheme name="Angles">
      <a:majorFont>
        <a:latin typeface="Flamauow Semicond Semibold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lamauow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UOW inner slides - Eco">
  <a:themeElements>
    <a:clrScheme name="UOW">
      <a:dk1>
        <a:sysClr val="windowText" lastClr="000000"/>
      </a:dk1>
      <a:lt1>
        <a:sysClr val="window" lastClr="FFFFFF"/>
      </a:lt1>
      <a:dk2>
        <a:srgbClr val="4C565F"/>
      </a:dk2>
      <a:lt2>
        <a:srgbClr val="DCDCDC"/>
      </a:lt2>
      <a:accent1>
        <a:srgbClr val="4195D3"/>
      </a:accent1>
      <a:accent2>
        <a:srgbClr val="B2BB38"/>
      </a:accent2>
      <a:accent3>
        <a:srgbClr val="D97A2D"/>
      </a:accent3>
      <a:accent4>
        <a:srgbClr val="CF4338"/>
      </a:accent4>
      <a:accent5>
        <a:srgbClr val="CA0097"/>
      </a:accent5>
      <a:accent6>
        <a:srgbClr val="433393"/>
      </a:accent6>
      <a:hlink>
        <a:srgbClr val="245397"/>
      </a:hlink>
      <a:folHlink>
        <a:srgbClr val="4195D3"/>
      </a:folHlink>
    </a:clrScheme>
    <a:fontScheme name="Angles">
      <a:majorFont>
        <a:latin typeface="Flamauow Semicond Semibold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lamauow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6822</TotalTime>
  <Words>240</Words>
  <Application>Microsoft Macintosh PowerPoint</Application>
  <PresentationFormat>On-screen Show (4:3)</PresentationFormat>
  <Paragraphs>86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UOW title slides</vt:lpstr>
      <vt:lpstr>UOW inner slides - Purple</vt:lpstr>
      <vt:lpstr>UOW inner slides - Green</vt:lpstr>
      <vt:lpstr>UOW inner slides - Red</vt:lpstr>
      <vt:lpstr>UOW inner slides - Blue</vt:lpstr>
      <vt:lpstr>UOW inner slides - Orange</vt:lpstr>
      <vt:lpstr>UOW inner slides - Pink</vt:lpstr>
      <vt:lpstr>UOW inner slides - Yellow</vt:lpstr>
      <vt:lpstr>UOW inner slides - Eco</vt:lpstr>
      <vt:lpstr>Presentation  title here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Wollongong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jpurvis</dc:creator>
  <cp:lastModifiedBy>Sarah Jamieson</cp:lastModifiedBy>
  <cp:revision>78</cp:revision>
  <dcterms:created xsi:type="dcterms:W3CDTF">2014-02-12T01:33:58Z</dcterms:created>
  <dcterms:modified xsi:type="dcterms:W3CDTF">2015-04-29T05:37:50Z</dcterms:modified>
</cp:coreProperties>
</file>