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FCD8-733D-407B-B895-5092AB584AC3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B22C-E949-441F-8E27-B1CD6BA1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9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FCD8-733D-407B-B895-5092AB584AC3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B22C-E949-441F-8E27-B1CD6BA1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5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FCD8-733D-407B-B895-5092AB584AC3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B22C-E949-441F-8E27-B1CD6BA1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3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FCD8-733D-407B-B895-5092AB584AC3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B22C-E949-441F-8E27-B1CD6BA1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7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FCD8-733D-407B-B895-5092AB584AC3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B22C-E949-441F-8E27-B1CD6BA1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7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FCD8-733D-407B-B895-5092AB584AC3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B22C-E949-441F-8E27-B1CD6BA1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0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FCD8-733D-407B-B895-5092AB584AC3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B22C-E949-441F-8E27-B1CD6BA1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0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FCD8-733D-407B-B895-5092AB584AC3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B22C-E949-441F-8E27-B1CD6BA1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2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FCD8-733D-407B-B895-5092AB584AC3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B22C-E949-441F-8E27-B1CD6BA1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7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FCD8-733D-407B-B895-5092AB584AC3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B22C-E949-441F-8E27-B1CD6BA1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3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FCD8-733D-407B-B895-5092AB584AC3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B22C-E949-441F-8E27-B1CD6BA1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4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EFCD8-733D-407B-B895-5092AB584AC3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0B22C-E949-441F-8E27-B1CD6BA1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6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Brighter Myanmar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PHP Course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9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74383" y="1983347"/>
            <a:ext cx="78432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/>
              <a:t>MVC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/>
              <a:t>Tools (</a:t>
            </a:r>
            <a:r>
              <a:rPr lang="en-US" sz="4400" dirty="0" err="1" smtClean="0"/>
              <a:t>Git</a:t>
            </a:r>
            <a:r>
              <a:rPr lang="en-US" sz="4400" dirty="0" smtClean="0"/>
              <a:t>, </a:t>
            </a:r>
            <a:r>
              <a:rPr lang="en-US" sz="4400" dirty="0" err="1" smtClean="0"/>
              <a:t>Github</a:t>
            </a:r>
            <a:r>
              <a:rPr lang="en-US" sz="4400" dirty="0" smtClean="0"/>
              <a:t>, </a:t>
            </a:r>
            <a:r>
              <a:rPr lang="en-US" sz="4400" dirty="0" err="1" smtClean="0"/>
              <a:t>Gitlab</a:t>
            </a:r>
            <a:r>
              <a:rPr lang="en-US" sz="4400" dirty="0" smtClean="0"/>
              <a:t>, etc..)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/>
              <a:t>Command line (Window, Linux)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3908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Hyper Text Mark-up Language</a:t>
            </a:r>
          </a:p>
        </p:txBody>
      </p:sp>
    </p:spTree>
    <p:extLst>
      <p:ext uri="{BB962C8B-B14F-4D97-AF65-F5344CB8AC3E}">
        <p14:creationId xmlns:p14="http://schemas.microsoft.com/office/powerpoint/2010/main" val="139874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CSS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8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7031" y="837126"/>
            <a:ext cx="9144000" cy="1333433"/>
          </a:xfrm>
        </p:spPr>
        <p:txBody>
          <a:bodyPr/>
          <a:lstStyle/>
          <a:p>
            <a:r>
              <a:rPr lang="en-US" dirty="0" smtClean="0"/>
              <a:t>PHP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82" y="2170559"/>
            <a:ext cx="9628635" cy="336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0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7031" y="837126"/>
            <a:ext cx="9144000" cy="1333433"/>
          </a:xfrm>
        </p:spPr>
        <p:txBody>
          <a:bodyPr/>
          <a:lstStyle/>
          <a:p>
            <a:r>
              <a:rPr lang="en-US" dirty="0" smtClean="0"/>
              <a:t>PHP Concept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90185" y="2691687"/>
            <a:ext cx="3103809" cy="2897746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dirty="0" smtClean="0"/>
              <a:t>Variable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/>
              <a:t>Data Types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/>
              <a:t>Array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/>
              <a:t>Operators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/>
              <a:t>Condition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/>
              <a:t>Loop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223815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7031" y="837126"/>
            <a:ext cx="9144000" cy="1333433"/>
          </a:xfrm>
        </p:spPr>
        <p:txBody>
          <a:bodyPr/>
          <a:lstStyle/>
          <a:p>
            <a:r>
              <a:rPr lang="en-US" dirty="0" smtClean="0"/>
              <a:t>Membership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7126" y="2910628"/>
            <a:ext cx="3103809" cy="1893192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dirty="0" smtClean="0"/>
              <a:t>GET and POST Method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/>
              <a:t>Session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/>
              <a:t>Cookie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/>
              <a:t>Input Handing</a:t>
            </a:r>
          </a:p>
        </p:txBody>
      </p:sp>
    </p:spTree>
    <p:extLst>
      <p:ext uri="{BB962C8B-B14F-4D97-AF65-F5344CB8AC3E}">
        <p14:creationId xmlns:p14="http://schemas.microsoft.com/office/powerpoint/2010/main" val="110849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7031" y="837126"/>
            <a:ext cx="9144000" cy="1333433"/>
          </a:xfrm>
        </p:spPr>
        <p:txBody>
          <a:bodyPr/>
          <a:lstStyle/>
          <a:p>
            <a:r>
              <a:rPr lang="en-US" dirty="0" smtClean="0"/>
              <a:t>Database(CRUD)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7126" y="2910628"/>
            <a:ext cx="3103809" cy="1893192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dirty="0" smtClean="0"/>
              <a:t>Create (Insert)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/>
              <a:t>Read (Select)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/>
              <a:t>Update (Edit)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24451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884" y="837126"/>
            <a:ext cx="10586433" cy="13334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Object-Oriented Programming(OOP)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33492" y="2846233"/>
            <a:ext cx="3103809" cy="3451535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dirty="0" smtClean="0"/>
              <a:t>Class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/>
              <a:t>Properties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/>
              <a:t>Method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/>
              <a:t>Constructor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/>
              <a:t>Destructor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/>
              <a:t>Inheritance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/>
              <a:t>Access Modifier</a:t>
            </a:r>
          </a:p>
        </p:txBody>
      </p:sp>
    </p:spTree>
    <p:extLst>
      <p:ext uri="{BB962C8B-B14F-4D97-AF65-F5344CB8AC3E}">
        <p14:creationId xmlns:p14="http://schemas.microsoft.com/office/powerpoint/2010/main" val="421992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7031" y="837126"/>
            <a:ext cx="9144000" cy="1333433"/>
          </a:xfrm>
        </p:spPr>
        <p:txBody>
          <a:bodyPr/>
          <a:lstStyle/>
          <a:p>
            <a:r>
              <a:rPr lang="en-US" dirty="0" err="1" smtClean="0"/>
              <a:t>Laravel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3795" y="2498504"/>
            <a:ext cx="3103809" cy="3670476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dirty="0" smtClean="0"/>
              <a:t>Route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/>
              <a:t>Controller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/>
              <a:t>Model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/>
              <a:t>Middleware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/>
              <a:t>Seeder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/>
              <a:t>Eloquent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/>
              <a:t>Relationship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/>
              <a:t>Much more….</a:t>
            </a:r>
          </a:p>
          <a:p>
            <a:pPr algn="l"/>
            <a:endParaRPr lang="en-US" sz="2000" dirty="0" smtClean="0"/>
          </a:p>
          <a:p>
            <a:pPr marL="457200" indent="-457200" algn="l">
              <a:buFont typeface="+mj-lt"/>
              <a:buAutoNum type="arabicPeriod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5766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89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Brighter Myanmar</vt:lpstr>
      <vt:lpstr>HTML</vt:lpstr>
      <vt:lpstr>Bootstrap</vt:lpstr>
      <vt:lpstr>PHP</vt:lpstr>
      <vt:lpstr>PHP Concept</vt:lpstr>
      <vt:lpstr>Membership Project</vt:lpstr>
      <vt:lpstr>Database(CRUD)</vt:lpstr>
      <vt:lpstr>Object-Oriented Programming(OOP)</vt:lpstr>
      <vt:lpstr>Laravel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T M H</cp:lastModifiedBy>
  <cp:revision>10</cp:revision>
  <dcterms:created xsi:type="dcterms:W3CDTF">2019-09-29T14:11:00Z</dcterms:created>
  <dcterms:modified xsi:type="dcterms:W3CDTF">2019-10-04T16:14:42Z</dcterms:modified>
</cp:coreProperties>
</file>