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2" r:id="rId5"/>
    <p:sldId id="263" r:id="rId6"/>
    <p:sldId id="261" r:id="rId7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01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HK" smtClean="0"/>
              <a:t>Click to edit Master subtitle style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81DF4-DAEC-45FF-850B-25187620C2B8}" type="datetimeFigureOut">
              <a:rPr lang="zh-HK" altLang="en-US" smtClean="0"/>
              <a:t>9/8/2013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0C02-F5DC-4810-90B2-A60F3C32403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74480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81DF4-DAEC-45FF-850B-25187620C2B8}" type="datetimeFigureOut">
              <a:rPr lang="zh-HK" altLang="en-US" smtClean="0"/>
              <a:t>9/8/2013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0C02-F5DC-4810-90B2-A60F3C32403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37309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81DF4-DAEC-45FF-850B-25187620C2B8}" type="datetimeFigureOut">
              <a:rPr lang="zh-HK" altLang="en-US" smtClean="0"/>
              <a:t>9/8/2013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0C02-F5DC-4810-90B2-A60F3C32403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28571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81DF4-DAEC-45FF-850B-25187620C2B8}" type="datetimeFigureOut">
              <a:rPr lang="zh-HK" altLang="en-US" smtClean="0"/>
              <a:t>9/8/2013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0C02-F5DC-4810-90B2-A60F3C32403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3593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81DF4-DAEC-45FF-850B-25187620C2B8}" type="datetimeFigureOut">
              <a:rPr lang="zh-HK" altLang="en-US" smtClean="0"/>
              <a:t>9/8/2013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0C02-F5DC-4810-90B2-A60F3C32403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511673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81DF4-DAEC-45FF-850B-25187620C2B8}" type="datetimeFigureOut">
              <a:rPr lang="zh-HK" altLang="en-US" smtClean="0"/>
              <a:t>9/8/2013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0C02-F5DC-4810-90B2-A60F3C32403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77335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81DF4-DAEC-45FF-850B-25187620C2B8}" type="datetimeFigureOut">
              <a:rPr lang="zh-HK" altLang="en-US" smtClean="0"/>
              <a:t>9/8/2013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0C02-F5DC-4810-90B2-A60F3C32403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1073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81DF4-DAEC-45FF-850B-25187620C2B8}" type="datetimeFigureOut">
              <a:rPr lang="zh-HK" altLang="en-US" smtClean="0"/>
              <a:t>9/8/2013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0C02-F5DC-4810-90B2-A60F3C32403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62799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81DF4-DAEC-45FF-850B-25187620C2B8}" type="datetimeFigureOut">
              <a:rPr lang="zh-HK" altLang="en-US" smtClean="0"/>
              <a:t>9/8/2013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0C02-F5DC-4810-90B2-A60F3C32403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638482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81DF4-DAEC-45FF-850B-25187620C2B8}" type="datetimeFigureOut">
              <a:rPr lang="zh-HK" altLang="en-US" smtClean="0"/>
              <a:t>9/8/2013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0C02-F5DC-4810-90B2-A60F3C32403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877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81DF4-DAEC-45FF-850B-25187620C2B8}" type="datetimeFigureOut">
              <a:rPr lang="zh-HK" altLang="en-US" smtClean="0"/>
              <a:t>9/8/2013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0C02-F5DC-4810-90B2-A60F3C32403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567417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81DF4-DAEC-45FF-850B-25187620C2B8}" type="datetimeFigureOut">
              <a:rPr lang="zh-HK" altLang="en-US" smtClean="0"/>
              <a:t>9/8/2013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10C02-F5DC-4810-90B2-A60F3C32403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1336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95400" y="1143000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/>
              <a:t>IBM Global Technology Services</a:t>
            </a:r>
          </a:p>
          <a:p>
            <a:r>
              <a:rPr lang="en-US" altLang="zh-HK" dirty="0" smtClean="0"/>
              <a:t>2010/2011 Services Catalog</a:t>
            </a:r>
            <a:endParaRPr lang="zh-HK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533400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/>
              <a:t>Put IBM to work for you.</a:t>
            </a:r>
          </a:p>
          <a:p>
            <a:r>
              <a:rPr lang="en-US" altLang="zh-HK" dirty="0" smtClean="0"/>
              <a:t>IBM helps you do IT better, faster, smarter.</a:t>
            </a:r>
            <a:endParaRPr lang="zh-HK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"/>
          <a:stretch/>
        </p:blipFill>
        <p:spPr bwMode="auto">
          <a:xfrm>
            <a:off x="932506" y="0"/>
            <a:ext cx="7449493" cy="6869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90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820" y="236830"/>
            <a:ext cx="6581979" cy="6392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3352800"/>
            <a:ext cx="5334000" cy="1189038"/>
          </a:xfrm>
        </p:spPr>
        <p:txBody>
          <a:bodyPr>
            <a:noAutofit/>
          </a:bodyPr>
          <a:lstStyle/>
          <a:p>
            <a:r>
              <a:rPr lang="en-US" altLang="zh-HK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Installing Servers and Storage</a:t>
            </a:r>
            <a:endParaRPr lang="zh-HK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539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5105400" cy="1143000"/>
          </a:xfrm>
        </p:spPr>
        <p:txBody>
          <a:bodyPr>
            <a:noAutofit/>
          </a:bodyPr>
          <a:lstStyle/>
          <a:p>
            <a:pPr algn="l"/>
            <a:r>
              <a:rPr lang="en-US" altLang="zh-HK" sz="2800" b="1" dirty="0" smtClean="0"/>
              <a:t>IBM Server Implementation and Migration Services for Power Systems</a:t>
            </a:r>
            <a:endParaRPr lang="zh-HK" altLang="en-US" sz="2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HK" sz="2000" dirty="0" smtClean="0"/>
              <a:t>Implements IBM Power Systems, IBM System X and IBM System z servers</a:t>
            </a:r>
          </a:p>
          <a:p>
            <a:r>
              <a:rPr lang="en-US" altLang="zh-HK" sz="2000" dirty="0" smtClean="0"/>
              <a:t>Includes assistance with planning hardware and software implementation</a:t>
            </a:r>
          </a:p>
          <a:p>
            <a:r>
              <a:rPr lang="en-US" altLang="zh-HK" sz="2000" dirty="0" smtClean="0"/>
              <a:t>Offers an IBM global delivery model</a:t>
            </a:r>
            <a:endParaRPr lang="zh-HK" altLang="en-US" sz="20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067" y="228600"/>
            <a:ext cx="3275937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565909"/>
            <a:ext cx="2667000" cy="139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292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5105400" cy="1143000"/>
          </a:xfrm>
        </p:spPr>
        <p:txBody>
          <a:bodyPr>
            <a:noAutofit/>
          </a:bodyPr>
          <a:lstStyle/>
          <a:p>
            <a:pPr algn="l"/>
            <a:r>
              <a:rPr lang="en-US" altLang="zh-HK" sz="2800" b="1" dirty="0" smtClean="0"/>
              <a:t>IBM Server Optimization and Integration Services</a:t>
            </a:r>
            <a:endParaRPr lang="zh-HK" altLang="en-US" sz="2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HK" sz="2000" dirty="0" smtClean="0"/>
              <a:t>Consolidate and virtualize the number of servers in the infrastructure and lower total cost of ownership.</a:t>
            </a:r>
          </a:p>
          <a:p>
            <a:r>
              <a:rPr lang="en-US" altLang="zh-HK" sz="2000" dirty="0" smtClean="0"/>
              <a:t>Secure the server environment and provide a more flexible  and responsive IT infrastructure</a:t>
            </a:r>
          </a:p>
          <a:p>
            <a:r>
              <a:rPr lang="en-US" altLang="zh-HK" sz="2000" dirty="0" smtClean="0"/>
              <a:t>Improve operational efficiencies and response times</a:t>
            </a:r>
            <a:endParaRPr lang="zh-HK" altLang="en-US" sz="20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256" y="220999"/>
            <a:ext cx="3260448" cy="6374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800600"/>
            <a:ext cx="2667000" cy="1588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592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5105400" cy="1143000"/>
          </a:xfrm>
        </p:spPr>
        <p:txBody>
          <a:bodyPr>
            <a:noAutofit/>
          </a:bodyPr>
          <a:lstStyle/>
          <a:p>
            <a:pPr algn="l"/>
            <a:r>
              <a:rPr lang="en-US" altLang="zh-HK" sz="2800" b="1" dirty="0" smtClean="0"/>
              <a:t>IBM Storage Optimization and Integration Services</a:t>
            </a:r>
            <a:endParaRPr lang="zh-HK" altLang="en-US" sz="2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HK" sz="2000" dirty="0" smtClean="0"/>
              <a:t>Services for global insight, transformation strategy, storage architecture and design</a:t>
            </a:r>
          </a:p>
          <a:p>
            <a:r>
              <a:rPr lang="en-US" altLang="zh-HK" sz="2000" dirty="0" smtClean="0"/>
              <a:t>Consistent methodology and process for optimizing the storage environment to address customers business needs.</a:t>
            </a:r>
            <a:endParaRPr lang="zh-HK" altLang="en-US" sz="20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800600"/>
            <a:ext cx="2667000" cy="1588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28600"/>
            <a:ext cx="3258661" cy="6339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648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IBM</a:t>
            </a:r>
            <a:endParaRPr lang="zh-HK" altLang="en-US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61108"/>
            <a:ext cx="6629400" cy="6395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57200"/>
            <a:ext cx="2447925" cy="1083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350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141</Words>
  <Application>Microsoft Office PowerPoint</Application>
  <PresentationFormat>On-screen Show 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Installing Servers and Storage</vt:lpstr>
      <vt:lpstr>IBM Server Implementation and Migration Services for Power Systems</vt:lpstr>
      <vt:lpstr>IBM Server Optimization and Integration Services</vt:lpstr>
      <vt:lpstr>IBM Storage Optimization and Integration Services</vt:lpstr>
      <vt:lpstr>IBM</vt:lpstr>
    </vt:vector>
  </TitlesOfParts>
  <Company>DOTA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</dc:creator>
  <cp:lastModifiedBy>ASDF</cp:lastModifiedBy>
  <cp:revision>5</cp:revision>
  <dcterms:created xsi:type="dcterms:W3CDTF">2013-08-06T03:09:06Z</dcterms:created>
  <dcterms:modified xsi:type="dcterms:W3CDTF">2013-08-09T09:18:27Z</dcterms:modified>
</cp:coreProperties>
</file>