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20110824120934990363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09" y="152400"/>
            <a:ext cx="4648200" cy="65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7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2006-08-16T00:00:00Z</dcterms:created>
  <dcterms:modified xsi:type="dcterms:W3CDTF">2013-09-14T15:49:57Z</dcterms:modified>
</cp:coreProperties>
</file>