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-1301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32A2A-D52E-49B6-AA95-3A059A81C288}" type="datetimeFigureOut">
              <a:rPr lang="zh-HK" altLang="en-US" smtClean="0"/>
              <a:t>26/9/2013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6A9AF-91D9-43E6-9E38-F0B98315E62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55516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6A9AF-91D9-43E6-9E38-F0B98315E62F}" type="slidenum">
              <a:rPr lang="zh-HK" altLang="en-US" smtClean="0"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9116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26/9/2013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0830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26/9/2013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7234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26/9/2013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7073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26/9/2013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7823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26/9/2013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1691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26/9/2013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4973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26/9/2013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5306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26/9/2013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6113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26/9/2013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8083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26/9/2013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0048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3D4-0E5A-4347-875E-9124ED0DD13B}" type="datetimeFigureOut">
              <a:rPr lang="zh-HK" altLang="en-US" smtClean="0"/>
              <a:t>26/9/2013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8479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A3D4-0E5A-4347-875E-9124ED0DD13B}" type="datetimeFigureOut">
              <a:rPr lang="zh-HK" altLang="en-US" smtClean="0"/>
              <a:t>26/9/2013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526B1-7592-43DB-A4BC-021F23D3474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3086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Question</a:t>
            </a:r>
            <a:endParaRPr lang="zh-HK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1371600"/>
            <a:ext cx="53869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latin typeface="Arial"/>
                <a:cs typeface="Arial"/>
              </a:rPr>
              <a:t>陝西省西安鐵一中</a:t>
            </a:r>
            <a:r>
              <a:rPr lang="en-US" altLang="zh-TW" b="1" dirty="0">
                <a:latin typeface="Arial"/>
                <a:cs typeface="Arial"/>
              </a:rPr>
              <a:t>2010</a:t>
            </a:r>
            <a:r>
              <a:rPr lang="zh-TW" altLang="en-US" b="1" dirty="0">
                <a:latin typeface="Arial"/>
                <a:cs typeface="Arial"/>
              </a:rPr>
              <a:t>屆高三上學期期中考</a:t>
            </a:r>
            <a:r>
              <a:rPr lang="zh-TW" altLang="en-US" b="1" dirty="0" smtClean="0">
                <a:latin typeface="Arial"/>
                <a:cs typeface="Arial"/>
              </a:rPr>
              <a:t>試</a:t>
            </a:r>
            <a:endParaRPr lang="en-US" altLang="zh-TW" b="1" dirty="0" smtClean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Arial"/>
                <a:cs typeface="Arial"/>
              </a:rPr>
              <a:t>如</a:t>
            </a:r>
            <a:r>
              <a:rPr lang="zh-TW" altLang="en-US" dirty="0">
                <a:latin typeface="Arial"/>
                <a:cs typeface="Arial"/>
              </a:rPr>
              <a:t>圖所示，光滑斜面長為</a:t>
            </a:r>
            <a:r>
              <a:rPr lang="en-US" altLang="zh-TW" dirty="0">
                <a:latin typeface="Arial"/>
                <a:cs typeface="Arial"/>
              </a:rPr>
              <a:t>L</a:t>
            </a:r>
            <a:r>
              <a:rPr lang="zh-TW" altLang="en-US" dirty="0">
                <a:latin typeface="Arial"/>
                <a:cs typeface="Arial"/>
              </a:rPr>
              <a:t>，寬為</a:t>
            </a:r>
            <a:r>
              <a:rPr lang="en-US" altLang="zh-TW" dirty="0">
                <a:latin typeface="Arial"/>
                <a:cs typeface="Arial"/>
              </a:rPr>
              <a:t>W</a:t>
            </a:r>
            <a:r>
              <a:rPr lang="zh-TW" altLang="en-US" dirty="0">
                <a:latin typeface="Arial"/>
                <a:cs typeface="Arial"/>
              </a:rPr>
              <a:t>，傾角為</a:t>
            </a:r>
            <a:r>
              <a:rPr lang="en-US" altLang="zh-TW" dirty="0">
                <a:latin typeface="Arial"/>
                <a:cs typeface="Arial"/>
              </a:rPr>
              <a:t>θ</a:t>
            </a:r>
            <a:r>
              <a:rPr lang="zh-TW" altLang="en-US" dirty="0">
                <a:latin typeface="Arial"/>
                <a:cs typeface="Arial"/>
              </a:rPr>
              <a:t>。一物塊沿斜面上方頂點</a:t>
            </a:r>
            <a:r>
              <a:rPr lang="en-US" altLang="zh-TW" dirty="0">
                <a:latin typeface="Arial"/>
                <a:cs typeface="Arial"/>
              </a:rPr>
              <a:t>P</a:t>
            </a:r>
            <a:r>
              <a:rPr lang="zh-TW" altLang="en-US" dirty="0">
                <a:latin typeface="Arial"/>
                <a:cs typeface="Arial"/>
              </a:rPr>
              <a:t>水平射入，而從右下方頂點</a:t>
            </a:r>
            <a:r>
              <a:rPr lang="en-US" altLang="zh-TW" dirty="0">
                <a:latin typeface="Arial"/>
                <a:cs typeface="Arial"/>
              </a:rPr>
              <a:t>Q</a:t>
            </a:r>
            <a:r>
              <a:rPr lang="zh-TW" altLang="en-US" dirty="0">
                <a:latin typeface="Arial"/>
                <a:cs typeface="Arial"/>
              </a:rPr>
              <a:t>離開斜面，求物塊入射的初速度為多少？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Picture 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375067"/>
            <a:ext cx="4800600" cy="282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43200" y="4572000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HK" dirty="0"/>
              <a:t>L</a:t>
            </a:r>
            <a:endParaRPr lang="zh-HK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86200" y="5726668"/>
            <a:ext cx="609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HK" dirty="0" smtClean="0"/>
              <a:t>W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71016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What has happened?</a:t>
            </a:r>
            <a:endParaRPr lang="zh-HK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497077"/>
            <a:ext cx="5386917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latin typeface="Arial"/>
                <a:cs typeface="Arial"/>
              </a:rPr>
              <a:t>陝西省西安鐵一中</a:t>
            </a:r>
            <a:r>
              <a:rPr lang="en-US" altLang="zh-TW" b="1" dirty="0">
                <a:latin typeface="Arial"/>
                <a:cs typeface="Arial"/>
              </a:rPr>
              <a:t>2010</a:t>
            </a:r>
            <a:r>
              <a:rPr lang="zh-TW" altLang="en-US" b="1" dirty="0">
                <a:latin typeface="Arial"/>
                <a:cs typeface="Arial"/>
              </a:rPr>
              <a:t>屆高三上學期期中考試</a:t>
            </a:r>
            <a:endParaRPr lang="en-US" altLang="zh-TW" b="1" dirty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Arial"/>
                <a:cs typeface="Arial"/>
              </a:rPr>
              <a:t>如圖所示，光滑斜面長為</a:t>
            </a:r>
            <a:r>
              <a:rPr lang="en-US" altLang="zh-TW" dirty="0">
                <a:latin typeface="Arial"/>
                <a:cs typeface="Arial"/>
              </a:rPr>
              <a:t>L</a:t>
            </a:r>
            <a:r>
              <a:rPr lang="zh-TW" altLang="en-US" dirty="0">
                <a:latin typeface="Arial"/>
                <a:cs typeface="Arial"/>
              </a:rPr>
              <a:t>，寬為</a:t>
            </a:r>
            <a:r>
              <a:rPr lang="en-US" altLang="zh-TW" dirty="0">
                <a:latin typeface="Arial"/>
                <a:cs typeface="Arial"/>
              </a:rPr>
              <a:t>W</a:t>
            </a:r>
            <a:r>
              <a:rPr lang="zh-TW" altLang="en-US" dirty="0">
                <a:latin typeface="Arial"/>
                <a:cs typeface="Arial"/>
              </a:rPr>
              <a:t>，傾角為</a:t>
            </a:r>
            <a:r>
              <a:rPr lang="en-US" altLang="zh-TW" dirty="0">
                <a:latin typeface="Arial"/>
                <a:cs typeface="Arial"/>
              </a:rPr>
              <a:t>θ</a:t>
            </a:r>
            <a:r>
              <a:rPr lang="zh-TW" altLang="en-US" dirty="0">
                <a:latin typeface="Arial"/>
                <a:cs typeface="Arial"/>
              </a:rPr>
              <a:t>。一物塊沿斜面上方頂點</a:t>
            </a:r>
            <a:r>
              <a:rPr lang="en-US" altLang="zh-TW" dirty="0">
                <a:latin typeface="Arial"/>
                <a:cs typeface="Arial"/>
              </a:rPr>
              <a:t>P</a:t>
            </a:r>
            <a:r>
              <a:rPr lang="zh-TW" altLang="en-US" dirty="0">
                <a:latin typeface="Arial"/>
                <a:cs typeface="Arial"/>
              </a:rPr>
              <a:t>水平射入，而從右下方頂點</a:t>
            </a:r>
            <a:r>
              <a:rPr lang="en-US" altLang="zh-TW" dirty="0">
                <a:latin typeface="Arial"/>
                <a:cs typeface="Arial"/>
              </a:rPr>
              <a:t>Q</a:t>
            </a:r>
            <a:r>
              <a:rPr lang="zh-TW" altLang="en-US" dirty="0">
                <a:latin typeface="Arial"/>
                <a:cs typeface="Arial"/>
              </a:rPr>
              <a:t>離開斜面，求物塊入射的初速度為多少？</a:t>
            </a:r>
            <a:endParaRPr lang="en-US" altLang="zh-HK" dirty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/>
              <a:cs typeface="Arial"/>
            </a:endParaRPr>
          </a:p>
        </p:txBody>
      </p:sp>
      <p:pic>
        <p:nvPicPr>
          <p:cNvPr id="5" name="Picture 1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3347807"/>
            <a:ext cx="4800600" cy="282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04900" y="4544740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HK" dirty="0"/>
              <a:t>L</a:t>
            </a:r>
            <a:endParaRPr lang="zh-HK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47900" y="5699408"/>
            <a:ext cx="609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HK" dirty="0" smtClean="0"/>
              <a:t>W</a:t>
            </a:r>
            <a:endParaRPr lang="zh-HK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008946"/>
            <a:ext cx="3002034" cy="176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9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2087" y="637169"/>
            <a:ext cx="5386917" cy="1705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latin typeface="Arial"/>
                <a:cs typeface="Arial"/>
              </a:rPr>
              <a:t>陝西省西安鐵一中</a:t>
            </a:r>
            <a:r>
              <a:rPr lang="en-US" altLang="zh-TW" b="1" dirty="0">
                <a:latin typeface="Arial"/>
                <a:cs typeface="Arial"/>
              </a:rPr>
              <a:t>2010</a:t>
            </a:r>
            <a:r>
              <a:rPr lang="zh-TW" altLang="en-US" b="1" dirty="0">
                <a:latin typeface="Arial"/>
                <a:cs typeface="Arial"/>
              </a:rPr>
              <a:t>屆高三上學期期中考試</a:t>
            </a:r>
            <a:endParaRPr lang="en-US" altLang="zh-TW" b="1" dirty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Arial"/>
                <a:cs typeface="Arial"/>
              </a:rPr>
              <a:t>如圖所示，光滑斜面長為</a:t>
            </a:r>
            <a:r>
              <a:rPr lang="en-US" altLang="zh-TW" dirty="0">
                <a:latin typeface="Arial"/>
                <a:cs typeface="Arial"/>
              </a:rPr>
              <a:t>L</a:t>
            </a:r>
            <a:r>
              <a:rPr lang="zh-TW" altLang="en-US" dirty="0">
                <a:latin typeface="Arial"/>
                <a:cs typeface="Arial"/>
              </a:rPr>
              <a:t>，寬為</a:t>
            </a:r>
            <a:r>
              <a:rPr lang="en-US" altLang="zh-TW" dirty="0">
                <a:latin typeface="Arial"/>
                <a:cs typeface="Arial"/>
              </a:rPr>
              <a:t>W</a:t>
            </a:r>
            <a:r>
              <a:rPr lang="zh-TW" altLang="en-US" dirty="0">
                <a:latin typeface="Arial"/>
                <a:cs typeface="Arial"/>
              </a:rPr>
              <a:t>，傾角為</a:t>
            </a:r>
            <a:r>
              <a:rPr lang="en-US" altLang="zh-TW" dirty="0">
                <a:latin typeface="Arial"/>
                <a:cs typeface="Arial"/>
              </a:rPr>
              <a:t>θ</a:t>
            </a:r>
            <a:r>
              <a:rPr lang="zh-TW" altLang="en-US" dirty="0">
                <a:latin typeface="Arial"/>
                <a:cs typeface="Arial"/>
              </a:rPr>
              <a:t>。一物塊沿斜面上方頂點</a:t>
            </a:r>
            <a:r>
              <a:rPr lang="en-US" altLang="zh-TW" dirty="0">
                <a:latin typeface="Arial"/>
                <a:cs typeface="Arial"/>
              </a:rPr>
              <a:t>P</a:t>
            </a:r>
            <a:r>
              <a:rPr lang="zh-TW" altLang="en-US" dirty="0">
                <a:latin typeface="Arial"/>
                <a:cs typeface="Arial"/>
              </a:rPr>
              <a:t>水平射入，而從右下方頂點</a:t>
            </a:r>
            <a:r>
              <a:rPr lang="en-US" altLang="zh-TW" dirty="0">
                <a:latin typeface="Arial"/>
                <a:cs typeface="Arial"/>
              </a:rPr>
              <a:t>Q</a:t>
            </a:r>
            <a:r>
              <a:rPr lang="zh-TW" altLang="en-US" dirty="0">
                <a:latin typeface="Arial"/>
                <a:cs typeface="Arial"/>
              </a:rPr>
              <a:t>離開斜面，求物塊入射的初速度為多少</a:t>
            </a:r>
            <a:r>
              <a:rPr lang="zh-TW" altLang="en-US" dirty="0" smtClean="0">
                <a:latin typeface="Arial"/>
                <a:cs typeface="Arial"/>
              </a:rPr>
              <a:t>？</a:t>
            </a:r>
            <a:endParaRPr lang="en-US" altLang="zh-HK" dirty="0">
              <a:latin typeface="Arial"/>
              <a:cs typeface="Arial"/>
            </a:endParaRPr>
          </a:p>
        </p:txBody>
      </p:sp>
      <p:pic>
        <p:nvPicPr>
          <p:cNvPr id="1025" name="Picture 1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583" y="782638"/>
            <a:ext cx="2691451" cy="158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291" y="3124200"/>
            <a:ext cx="3002034" cy="17694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2200" y="1318124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HK" dirty="0"/>
              <a:t>L</a:t>
            </a:r>
            <a:endParaRPr lang="zh-HK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81800" y="2057400"/>
            <a:ext cx="609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HK" dirty="0" smtClean="0"/>
              <a:t>W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58190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Extended Learning</a:t>
            </a:r>
            <a:endParaRPr lang="zh-HK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419600"/>
            <a:ext cx="3002034" cy="176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76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263</Words>
  <Application>Microsoft Office PowerPoint</Application>
  <PresentationFormat>On-screen Show (4:3)</PresentationFormat>
  <Paragraphs>16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Question</vt:lpstr>
      <vt:lpstr>What has happened?</vt:lpstr>
      <vt:lpstr>PowerPoint Presentation</vt:lpstr>
      <vt:lpstr>Extended Learning</vt:lpstr>
    </vt:vector>
  </TitlesOfParts>
  <Company>DOTA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</dc:creator>
  <cp:lastModifiedBy>Henry</cp:lastModifiedBy>
  <cp:revision>7</cp:revision>
  <dcterms:created xsi:type="dcterms:W3CDTF">2013-09-25T15:29:00Z</dcterms:created>
  <dcterms:modified xsi:type="dcterms:W3CDTF">2013-09-26T10:59:04Z</dcterms:modified>
</cp:coreProperties>
</file>