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5" r:id="rId3"/>
    <p:sldId id="263" r:id="rId4"/>
    <p:sldId id="260" r:id="rId5"/>
    <p:sldId id="261" r:id="rId6"/>
    <p:sldId id="267" r:id="rId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>
      <p:cViewPr varScale="1">
        <p:scale>
          <a:sx n="87" d="100"/>
          <a:sy n="87" d="100"/>
        </p:scale>
        <p:origin x="-37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65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4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5/23/2013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178459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6255" r="6255"/>
          <a:stretch>
            <a:fillRect/>
          </a:stretch>
        </p:blipFill>
        <p:spPr/>
      </p:pic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Photo Album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556" b="2556"/>
          <a:stretch>
            <a:fillRect/>
          </a:stretch>
        </p:blipFill>
        <p:spPr>
          <a:xfrm>
            <a:off x="304800" y="228600"/>
            <a:ext cx="4754563" cy="63246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photo album contains sample pages to get you started.</a:t>
            </a:r>
          </a:p>
          <a:p>
            <a:endParaRPr lang="en-US" dirty="0"/>
          </a:p>
          <a:p>
            <a:r>
              <a:rPr lang="en-US" dirty="0"/>
              <a:t>To add your own pages, click the </a:t>
            </a:r>
            <a:r>
              <a:rPr lang="en-US" b="1" dirty="0"/>
              <a:t>Home</a:t>
            </a:r>
            <a:r>
              <a:rPr lang="en-US" dirty="0"/>
              <a:t> tab, then click the </a:t>
            </a:r>
            <a:r>
              <a:rPr lang="en-US" b="1" dirty="0"/>
              <a:t>New Slide</a:t>
            </a:r>
            <a:r>
              <a:rPr lang="en-US" dirty="0"/>
              <a:t> gallery.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duotone>
              <a:srgbClr val="000000"/>
              <a:schemeClr val="accent5"/>
            </a:duotone>
          </a:blip>
          <a:srcRect t="2556" b="2556"/>
          <a:stretch>
            <a:fillRect/>
          </a:stretch>
        </p:blipFill>
        <p:spPr>
          <a:xfrm>
            <a:off x="304800" y="228600"/>
            <a:ext cx="4754563" cy="63246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b="1" dirty="0"/>
              <a:t>Picture Tools | Format</a:t>
            </a:r>
            <a:r>
              <a:rPr lang="en-US" dirty="0"/>
              <a:t> tab, you can create your own frames and make picture corrections such as adjusting contrast and brightness or cropping the picture for just the right look.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reflection blurRad="12700" stA="33000" endPos="28000" dist="5080" dir="5400000" sy="-100000" algn="bl" rotWithShape="0"/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  <a:reflection blurRad="12700" stA="33000" endPos="28000" dist="5080" dir="5400000" sy="-100000" algn="bl" rotWithShape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4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9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8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r="5749"/>
          <a:stretch>
            <a:fillRect/>
          </a:stretch>
        </p:blipFill>
        <p:spPr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7" name="Picture Placeholder 26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7" b="6107"/>
          <a:stretch>
            <a:fillRect/>
          </a:stretch>
        </p:blipFill>
        <p:spPr>
          <a:scene3d>
            <a:camera prst="perspectiveRight"/>
            <a:lightRig rig="threePt" dir="t"/>
          </a:scene3d>
        </p:spPr>
      </p:pic>
      <p:pic>
        <p:nvPicPr>
          <p:cNvPr id="41" name="Picture Placeholder 40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" r="5410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996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103</Words>
  <Application>Microsoft Office PowerPoint</Application>
  <PresentationFormat>On-screen Show (4:3)</PresentationFormat>
  <Paragraphs>13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2013-05-22T13:22:01Z</dcterms:created>
  <dcterms:modified xsi:type="dcterms:W3CDTF">2013-05-23T14:53:49Z</dcterms:modified>
</cp:coreProperties>
</file>