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5" r:id="rId2"/>
    <p:sldId id="261" r:id="rId3"/>
    <p:sldId id="262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1" autoAdjust="0"/>
    <p:restoredTop sz="94660"/>
  </p:normalViewPr>
  <p:slideViewPr>
    <p:cSldViewPr>
      <p:cViewPr varScale="1">
        <p:scale>
          <a:sx n="90" d="100"/>
          <a:sy n="90" d="100"/>
        </p:scale>
        <p:origin x="-121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65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4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altLang="zh-HK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9/12/2013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e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e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e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e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e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e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/>
              <a:t>Choose a layout…</a:t>
            </a:r>
          </a:p>
        </p:txBody>
      </p:sp>
      <p:pic>
        <p:nvPicPr>
          <p:cNvPr id="10" name="j0341658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t="16826" b="16826"/>
          <a:stretch>
            <a:fillRect/>
          </a:stretch>
        </p:blipFill>
        <p:spPr>
          <a:xfrm>
            <a:off x="434975" y="2146300"/>
            <a:ext cx="2362200" cy="21971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18" name="crop_j0175548.png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9495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9" name="j0321087.jpg"/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/>
          <a:srcRect l="14333" r="14333"/>
          <a:stretch>
            <a:fillRect/>
          </a:stretch>
        </p:blipFill>
        <p:spPr>
          <a:xfrm>
            <a:off x="53117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…then click the placeholders to add your own pictures and captions.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/>
              <a:t>Choose a layout…</a:t>
            </a:r>
          </a:p>
        </p:txBody>
      </p:sp>
      <p:pic>
        <p:nvPicPr>
          <p:cNvPr id="10" name="j0341658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t="16826" b="16826"/>
          <a:stretch>
            <a:fillRect/>
          </a:stretch>
        </p:blipFill>
        <p:spPr>
          <a:xfrm>
            <a:off x="434975" y="2146300"/>
            <a:ext cx="2362200" cy="21971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18" name="crop_j0175548.png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9495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9" name="j0321087.jpg"/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/>
          <a:srcRect l="14333" r="14333"/>
          <a:stretch>
            <a:fillRect/>
          </a:stretch>
        </p:blipFill>
        <p:spPr>
          <a:xfrm>
            <a:off x="53117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…then click the placeholders to add your own pictures and captions.</a:t>
            </a:r>
          </a:p>
        </p:txBody>
      </p:sp>
    </p:spTree>
    <p:extLst>
      <p:ext uri="{BB962C8B-B14F-4D97-AF65-F5344CB8AC3E}">
        <p14:creationId xmlns:p14="http://schemas.microsoft.com/office/powerpoint/2010/main" val="33053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228600" y="4343400"/>
            <a:ext cx="2590800" cy="1295400"/>
          </a:xfrm>
        </p:spPr>
        <p:txBody>
          <a:bodyPr/>
          <a:lstStyle>
            <a:extLst/>
          </a:lstStyle>
          <a:p>
            <a:r>
              <a:rPr lang="en-US" dirty="0"/>
              <a:t>Picture Quick Styles  give you great looking “frames” in a single click.</a:t>
            </a: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 rot="19419877">
            <a:off x="792192" y="1077365"/>
            <a:ext cx="1892597" cy="2523463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 rot="19497367">
            <a:off x="3753339" y="1076632"/>
            <a:ext cx="1892597" cy="252346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relaxedInset"/>
            <a:extrusionClr>
              <a:srgbClr val="FFFFFF"/>
            </a:extrusion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 rot="19418655">
            <a:off x="6687646" y="1077370"/>
            <a:ext cx="1892597" cy="25234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 prst="artDeco"/>
            <a:contourClr>
              <a:srgbClr val="C0C0C0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2582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39972E-6 L 0.16059 0.0006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39972E-6 L 0.00017 0.39879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4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39972E-6 L -0.16702 -0.0018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" y="-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j0175361.jpg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/>
          <a:srcRect l="5333" r="5333"/>
          <a:stretch>
            <a:fillRect/>
          </a:stretch>
        </p:blipFill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6" name="j0321087.jpg"/>
          <p:cNvPicPr>
            <a:picLocks noGrp="1" noChangeAspect="1"/>
          </p:cNvPicPr>
          <p:nvPr>
            <p:ph type="pic" sz="quarter" idx="26"/>
          </p:nvPr>
        </p:nvPicPr>
        <p:blipFill>
          <a:blip r:embed="rId4" cstate="print"/>
          <a:srcRect l="26367" r="26367"/>
          <a:stretch>
            <a:fillRect/>
          </a:stretch>
        </p:blipFill>
        <p:spPr>
          <a:xfrm>
            <a:off x="228600" y="2286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8" name="j0321101.jpg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/>
          <a:srcRect l="3556" r="3556"/>
          <a:stretch>
            <a:fillRect/>
          </a:stretch>
        </p:blipFill>
        <p:spPr>
          <a:xfrm>
            <a:off x="228600" y="34290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2" name="j0321097.jpg"/>
          <p:cNvPicPr>
            <a:picLocks noGrp="1" noChangeAspect="1"/>
          </p:cNvPicPr>
          <p:nvPr>
            <p:ph type="pic" sz="quarter" idx="28"/>
          </p:nvPr>
        </p:nvPicPr>
        <p:blipFill>
          <a:blip r:embed="rId6" cstate="print"/>
          <a:srcRect l="2444" r="2444"/>
          <a:stretch>
            <a:fillRect/>
          </a:stretch>
        </p:blipFill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5" name="j0321089.jpg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/>
          <a:srcRect l="2444" r="2444"/>
          <a:stretch>
            <a:fillRect/>
          </a:stretch>
        </p:blipFill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154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/>
              <a:t>Choose a layout…</a:t>
            </a:r>
          </a:p>
        </p:txBody>
      </p:sp>
      <p:pic>
        <p:nvPicPr>
          <p:cNvPr id="10" name="j0341658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t="16826" b="16826"/>
          <a:stretch>
            <a:fillRect/>
          </a:stretch>
        </p:blipFill>
        <p:spPr>
          <a:xfrm>
            <a:off x="434975" y="2146300"/>
            <a:ext cx="2362200" cy="21971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18" name="crop_j0175548.png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9495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9" name="j0321087.jpg"/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/>
          <a:srcRect l="14333" r="14333"/>
          <a:stretch>
            <a:fillRect/>
          </a:stretch>
        </p:blipFill>
        <p:spPr>
          <a:xfrm>
            <a:off x="53117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…then click the placeholders to add your own pictures and captions.</a:t>
            </a:r>
          </a:p>
        </p:txBody>
      </p:sp>
    </p:spTree>
    <p:extLst>
      <p:ext uri="{BB962C8B-B14F-4D97-AF65-F5344CB8AC3E}">
        <p14:creationId xmlns:p14="http://schemas.microsoft.com/office/powerpoint/2010/main" val="176852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228600" y="4343400"/>
            <a:ext cx="2590800" cy="1295400"/>
          </a:xfrm>
        </p:spPr>
        <p:txBody>
          <a:bodyPr/>
          <a:lstStyle>
            <a:extLst/>
          </a:lstStyle>
          <a:p>
            <a:r>
              <a:rPr lang="en-US" dirty="0"/>
              <a:t>Picture Quick Styles  give you great looking “frames” in a single click.</a:t>
            </a: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 rot="19419877">
            <a:off x="792192" y="1077365"/>
            <a:ext cx="1892597" cy="2523463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 rot="19497367">
            <a:off x="3753339" y="1076632"/>
            <a:ext cx="1892597" cy="252346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relaxedInset"/>
            <a:extrusionClr>
              <a:srgbClr val="FFFFFF"/>
            </a:extrusion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 rot="19418655">
            <a:off x="6687646" y="1077370"/>
            <a:ext cx="1892597" cy="25234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 prst="artDeco"/>
            <a:contourClr>
              <a:srgbClr val="C0C0C0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8899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39972E-6 L 0.16059 0.0006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39972E-6 L 0.00017 0.39879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4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39972E-6 L -0.16702 -0.0018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" y="-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j0175361.jpg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/>
          <a:srcRect l="5333" r="5333"/>
          <a:stretch>
            <a:fillRect/>
          </a:stretch>
        </p:blipFill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6" name="j0321087.jpg"/>
          <p:cNvPicPr>
            <a:picLocks noGrp="1" noChangeAspect="1"/>
          </p:cNvPicPr>
          <p:nvPr>
            <p:ph type="pic" sz="quarter" idx="26"/>
          </p:nvPr>
        </p:nvPicPr>
        <p:blipFill>
          <a:blip r:embed="rId4" cstate="print"/>
          <a:srcRect l="26367" r="26367"/>
          <a:stretch>
            <a:fillRect/>
          </a:stretch>
        </p:blipFill>
        <p:spPr>
          <a:xfrm>
            <a:off x="228600" y="2286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8" name="j0321101.jpg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/>
          <a:srcRect l="3556" r="3556"/>
          <a:stretch>
            <a:fillRect/>
          </a:stretch>
        </p:blipFill>
        <p:spPr>
          <a:xfrm>
            <a:off x="228600" y="34290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2" name="j0321097.jpg"/>
          <p:cNvPicPr>
            <a:picLocks noGrp="1" noChangeAspect="1"/>
          </p:cNvPicPr>
          <p:nvPr>
            <p:ph type="pic" sz="quarter" idx="28"/>
          </p:nvPr>
        </p:nvPicPr>
        <p:blipFill>
          <a:blip r:embed="rId6" cstate="print"/>
          <a:srcRect l="2444" r="2444"/>
          <a:stretch>
            <a:fillRect/>
          </a:stretch>
        </p:blipFill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5" name="j0321089.jpg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/>
          <a:srcRect l="2444" r="2444"/>
          <a:stretch>
            <a:fillRect/>
          </a:stretch>
        </p:blipFill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4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/>
              <a:t>Choose a layout…</a:t>
            </a:r>
          </a:p>
        </p:txBody>
      </p:sp>
      <p:pic>
        <p:nvPicPr>
          <p:cNvPr id="10" name="j0341658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t="16826" b="16826"/>
          <a:stretch>
            <a:fillRect/>
          </a:stretch>
        </p:blipFill>
        <p:spPr>
          <a:xfrm>
            <a:off x="434975" y="2146300"/>
            <a:ext cx="2362200" cy="21971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18" name="crop_j0175548.png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9495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9" name="j0321087.jpg"/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/>
          <a:srcRect l="14333" r="14333"/>
          <a:stretch>
            <a:fillRect/>
          </a:stretch>
        </p:blipFill>
        <p:spPr>
          <a:xfrm>
            <a:off x="53117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…then click the placeholders to add your own pictures and captions.</a:t>
            </a:r>
          </a:p>
        </p:txBody>
      </p:sp>
    </p:spTree>
    <p:extLst>
      <p:ext uri="{BB962C8B-B14F-4D97-AF65-F5344CB8AC3E}">
        <p14:creationId xmlns:p14="http://schemas.microsoft.com/office/powerpoint/2010/main" val="208084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228600" y="4343400"/>
            <a:ext cx="2590800" cy="1295400"/>
          </a:xfrm>
        </p:spPr>
        <p:txBody>
          <a:bodyPr/>
          <a:lstStyle>
            <a:extLst/>
          </a:lstStyle>
          <a:p>
            <a:r>
              <a:rPr lang="en-US" dirty="0"/>
              <a:t>Picture Quick Styles  give you great looking “frames” in a single click.</a:t>
            </a: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 rot="19419877">
            <a:off x="792192" y="1077365"/>
            <a:ext cx="1892597" cy="2523463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 rot="19497367">
            <a:off x="3753339" y="1076632"/>
            <a:ext cx="1892597" cy="252346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relaxedInset"/>
            <a:extrusionClr>
              <a:srgbClr val="FFFFFF"/>
            </a:extrusion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 rot="19418655">
            <a:off x="6687646" y="1077370"/>
            <a:ext cx="1892597" cy="25234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 prst="artDeco"/>
            <a:contourClr>
              <a:srgbClr val="C0C0C0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9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39972E-6 L 0.16059 0.0006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39972E-6 L 0.00017 0.39879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4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39972E-6 L -0.16702 -0.0018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" y="-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j0175361.jpg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/>
          <a:srcRect l="5333" r="5333"/>
          <a:stretch>
            <a:fillRect/>
          </a:stretch>
        </p:blipFill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6" name="j0321087.jpg"/>
          <p:cNvPicPr>
            <a:picLocks noGrp="1" noChangeAspect="1"/>
          </p:cNvPicPr>
          <p:nvPr>
            <p:ph type="pic" sz="quarter" idx="26"/>
          </p:nvPr>
        </p:nvPicPr>
        <p:blipFill>
          <a:blip r:embed="rId4" cstate="print"/>
          <a:srcRect l="26367" r="26367"/>
          <a:stretch>
            <a:fillRect/>
          </a:stretch>
        </p:blipFill>
        <p:spPr>
          <a:xfrm>
            <a:off x="228600" y="2286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8" name="j0321101.jpg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/>
          <a:srcRect l="3556" r="3556"/>
          <a:stretch>
            <a:fillRect/>
          </a:stretch>
        </p:blipFill>
        <p:spPr>
          <a:xfrm>
            <a:off x="228600" y="34290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2" name="j0321097.jpg"/>
          <p:cNvPicPr>
            <a:picLocks noGrp="1" noChangeAspect="1"/>
          </p:cNvPicPr>
          <p:nvPr>
            <p:ph type="pic" sz="quarter" idx="28"/>
          </p:nvPr>
        </p:nvPicPr>
        <p:blipFill>
          <a:blip r:embed="rId6" cstate="print"/>
          <a:srcRect l="2444" r="2444"/>
          <a:stretch>
            <a:fillRect/>
          </a:stretch>
        </p:blipFill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5" name="j0321089.jpg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/>
          <a:srcRect l="2444" r="2444"/>
          <a:stretch>
            <a:fillRect/>
          </a:stretch>
        </p:blipFill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631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228600" y="4343400"/>
            <a:ext cx="2590800" cy="1295400"/>
          </a:xfrm>
        </p:spPr>
        <p:txBody>
          <a:bodyPr/>
          <a:lstStyle>
            <a:extLst/>
          </a:lstStyle>
          <a:p>
            <a:r>
              <a:rPr lang="en-US" dirty="0"/>
              <a:t>Picture Quick Styles  give you great looking “frames” in a single click.</a:t>
            </a: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 rot="19419877">
            <a:off x="792192" y="1077365"/>
            <a:ext cx="1892597" cy="2523463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 rot="19497367">
            <a:off x="3753339" y="1076632"/>
            <a:ext cx="1892597" cy="252346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relaxedInset"/>
            <a:extrusionClr>
              <a:srgbClr val="FFFFFF"/>
            </a:extrusion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 rot="19418655">
            <a:off x="6687646" y="1077370"/>
            <a:ext cx="1892597" cy="25234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 prst="artDeco"/>
            <a:contourClr>
              <a:srgbClr val="C0C0C0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39972E-6 L 0.16059 0.0006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39972E-6 L 0.00017 0.39879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4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39972E-6 L -0.16702 -0.0018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" y="-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j0175361.jpg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/>
          <a:srcRect l="5333" r="5333"/>
          <a:stretch>
            <a:fillRect/>
          </a:stretch>
        </p:blipFill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6" name="j0321087.jpg"/>
          <p:cNvPicPr>
            <a:picLocks noGrp="1" noChangeAspect="1"/>
          </p:cNvPicPr>
          <p:nvPr>
            <p:ph type="pic" sz="quarter" idx="26"/>
          </p:nvPr>
        </p:nvPicPr>
        <p:blipFill>
          <a:blip r:embed="rId4" cstate="print"/>
          <a:srcRect l="26367" r="26367"/>
          <a:stretch>
            <a:fillRect/>
          </a:stretch>
        </p:blipFill>
        <p:spPr>
          <a:xfrm>
            <a:off x="228600" y="2286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8" name="j0321101.jpg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/>
          <a:srcRect l="3556" r="3556"/>
          <a:stretch>
            <a:fillRect/>
          </a:stretch>
        </p:blipFill>
        <p:spPr>
          <a:xfrm>
            <a:off x="228600" y="34290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2" name="j0321097.jpg"/>
          <p:cNvPicPr>
            <a:picLocks noGrp="1" noChangeAspect="1"/>
          </p:cNvPicPr>
          <p:nvPr>
            <p:ph type="pic" sz="quarter" idx="28"/>
          </p:nvPr>
        </p:nvPicPr>
        <p:blipFill>
          <a:blip r:embed="rId6" cstate="print"/>
          <a:srcRect l="2444" r="2444"/>
          <a:stretch>
            <a:fillRect/>
          </a:stretch>
        </p:blipFill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5" name="j0321089.jpg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/>
          <a:srcRect l="2444" r="2444"/>
          <a:stretch>
            <a:fillRect/>
          </a:stretch>
        </p:blipFill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/>
              <a:t>Choose a layout…</a:t>
            </a:r>
          </a:p>
        </p:txBody>
      </p:sp>
      <p:pic>
        <p:nvPicPr>
          <p:cNvPr id="10" name="j0341658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t="16826" b="16826"/>
          <a:stretch>
            <a:fillRect/>
          </a:stretch>
        </p:blipFill>
        <p:spPr>
          <a:xfrm>
            <a:off x="434975" y="2146300"/>
            <a:ext cx="2362200" cy="21971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18" name="crop_j0175548.png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9495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9" name="j0321087.jpg"/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/>
          <a:srcRect l="14333" r="14333"/>
          <a:stretch>
            <a:fillRect/>
          </a:stretch>
        </p:blipFill>
        <p:spPr>
          <a:xfrm>
            <a:off x="53117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…then click the placeholders to add your own pictures and captions.</a:t>
            </a:r>
          </a:p>
        </p:txBody>
      </p:sp>
    </p:spTree>
    <p:extLst>
      <p:ext uri="{BB962C8B-B14F-4D97-AF65-F5344CB8AC3E}">
        <p14:creationId xmlns:p14="http://schemas.microsoft.com/office/powerpoint/2010/main" val="249163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228600" y="4343400"/>
            <a:ext cx="2590800" cy="1295400"/>
          </a:xfrm>
        </p:spPr>
        <p:txBody>
          <a:bodyPr/>
          <a:lstStyle>
            <a:extLst/>
          </a:lstStyle>
          <a:p>
            <a:r>
              <a:rPr lang="en-US" dirty="0"/>
              <a:t>Picture Quick Styles  give you great looking “frames” in a single click.</a:t>
            </a: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 rot="19419877">
            <a:off x="792192" y="1077365"/>
            <a:ext cx="1892597" cy="2523463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 rot="19497367">
            <a:off x="3753339" y="1076632"/>
            <a:ext cx="1892597" cy="252346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relaxedInset"/>
            <a:extrusionClr>
              <a:srgbClr val="FFFFFF"/>
            </a:extrusion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 rot="19418655">
            <a:off x="6687646" y="1077370"/>
            <a:ext cx="1892597" cy="25234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 prst="artDeco"/>
            <a:contourClr>
              <a:srgbClr val="C0C0C0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9003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39972E-6 L 0.16059 0.0006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39972E-6 L 0.00017 0.39879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4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39972E-6 L -0.16702 -0.0018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" y="-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j0175361.jpg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/>
          <a:srcRect l="5333" r="5333"/>
          <a:stretch>
            <a:fillRect/>
          </a:stretch>
        </p:blipFill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6" name="j0321087.jpg"/>
          <p:cNvPicPr>
            <a:picLocks noGrp="1" noChangeAspect="1"/>
          </p:cNvPicPr>
          <p:nvPr>
            <p:ph type="pic" sz="quarter" idx="26"/>
          </p:nvPr>
        </p:nvPicPr>
        <p:blipFill>
          <a:blip r:embed="rId4" cstate="print"/>
          <a:srcRect l="26367" r="26367"/>
          <a:stretch>
            <a:fillRect/>
          </a:stretch>
        </p:blipFill>
        <p:spPr>
          <a:xfrm>
            <a:off x="228600" y="2286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8" name="j0321101.jpg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/>
          <a:srcRect l="3556" r="3556"/>
          <a:stretch>
            <a:fillRect/>
          </a:stretch>
        </p:blipFill>
        <p:spPr>
          <a:xfrm>
            <a:off x="228600" y="34290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2" name="j0321097.jpg"/>
          <p:cNvPicPr>
            <a:picLocks noGrp="1" noChangeAspect="1"/>
          </p:cNvPicPr>
          <p:nvPr>
            <p:ph type="pic" sz="quarter" idx="28"/>
          </p:nvPr>
        </p:nvPicPr>
        <p:blipFill>
          <a:blip r:embed="rId6" cstate="print"/>
          <a:srcRect l="2444" r="2444"/>
          <a:stretch>
            <a:fillRect/>
          </a:stretch>
        </p:blipFill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5" name="j0321089.jpg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/>
          <a:srcRect l="2444" r="2444"/>
          <a:stretch>
            <a:fillRect/>
          </a:stretch>
        </p:blipFill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810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/>
              <a:t>Choose a layout…</a:t>
            </a:r>
          </a:p>
        </p:txBody>
      </p:sp>
      <p:pic>
        <p:nvPicPr>
          <p:cNvPr id="10" name="j0341658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t="16826" b="16826"/>
          <a:stretch>
            <a:fillRect/>
          </a:stretch>
        </p:blipFill>
        <p:spPr>
          <a:xfrm>
            <a:off x="434975" y="2146300"/>
            <a:ext cx="2362200" cy="21971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18" name="crop_j0175548.png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9495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9" name="j0321087.jpg"/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/>
          <a:srcRect l="14333" r="14333"/>
          <a:stretch>
            <a:fillRect/>
          </a:stretch>
        </p:blipFill>
        <p:spPr>
          <a:xfrm>
            <a:off x="53117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…then click the placeholders to add your own pictures and captions.</a:t>
            </a:r>
          </a:p>
        </p:txBody>
      </p:sp>
    </p:spTree>
    <p:extLst>
      <p:ext uri="{BB962C8B-B14F-4D97-AF65-F5344CB8AC3E}">
        <p14:creationId xmlns:p14="http://schemas.microsoft.com/office/powerpoint/2010/main" val="249163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228600" y="4343400"/>
            <a:ext cx="2590800" cy="1295400"/>
          </a:xfrm>
        </p:spPr>
        <p:txBody>
          <a:bodyPr/>
          <a:lstStyle>
            <a:extLst/>
          </a:lstStyle>
          <a:p>
            <a:r>
              <a:rPr lang="en-US" dirty="0"/>
              <a:t>Picture Quick Styles  give you great looking “frames” in a single click.</a:t>
            </a: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 rot="19419877">
            <a:off x="792192" y="1077365"/>
            <a:ext cx="1892597" cy="2523463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 rot="19497367">
            <a:off x="3753339" y="1076632"/>
            <a:ext cx="1892597" cy="252346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relaxedInset"/>
            <a:extrusionClr>
              <a:srgbClr val="FFFFFF"/>
            </a:extrusion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 rot="19418655">
            <a:off x="6687646" y="1077370"/>
            <a:ext cx="1892597" cy="25234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 prst="artDeco"/>
            <a:contourClr>
              <a:srgbClr val="C0C0C0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9003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39972E-6 L 0.16059 0.0006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39972E-6 L 0.00017 0.39879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4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39972E-6 L -0.16702 -0.0018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" y="-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j0175361.jpg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/>
          <a:srcRect l="5333" r="5333"/>
          <a:stretch>
            <a:fillRect/>
          </a:stretch>
        </p:blipFill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6" name="j0321087.jpg"/>
          <p:cNvPicPr>
            <a:picLocks noGrp="1" noChangeAspect="1"/>
          </p:cNvPicPr>
          <p:nvPr>
            <p:ph type="pic" sz="quarter" idx="26"/>
          </p:nvPr>
        </p:nvPicPr>
        <p:blipFill>
          <a:blip r:embed="rId4" cstate="print"/>
          <a:srcRect l="26367" r="26367"/>
          <a:stretch>
            <a:fillRect/>
          </a:stretch>
        </p:blipFill>
        <p:spPr>
          <a:xfrm>
            <a:off x="228600" y="2286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8" name="j0321101.jpg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/>
          <a:srcRect l="3556" r="3556"/>
          <a:stretch>
            <a:fillRect/>
          </a:stretch>
        </p:blipFill>
        <p:spPr>
          <a:xfrm>
            <a:off x="228600" y="34290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2" name="j0321097.jpg"/>
          <p:cNvPicPr>
            <a:picLocks noGrp="1" noChangeAspect="1"/>
          </p:cNvPicPr>
          <p:nvPr>
            <p:ph type="pic" sz="quarter" idx="28"/>
          </p:nvPr>
        </p:nvPicPr>
        <p:blipFill>
          <a:blip r:embed="rId6" cstate="print"/>
          <a:srcRect l="2444" r="2444"/>
          <a:stretch>
            <a:fillRect/>
          </a:stretch>
        </p:blipFill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5" name="j0321089.jpg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/>
          <a:srcRect l="2444" r="2444"/>
          <a:stretch>
            <a:fillRect/>
          </a:stretch>
        </p:blipFill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810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210</Words>
  <Application>Microsoft Office PowerPoint</Application>
  <PresentationFormat>On-screen Show (4:3)</PresentationFormat>
  <Paragraphs>36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Contemporary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2013-05-22T13:22:01Z</dcterms:created>
  <dcterms:modified xsi:type="dcterms:W3CDTF">2013-09-12T07:56:16Z</dcterms:modified>
</cp:coreProperties>
</file>