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261" r:id="rId3"/>
    <p:sldId id="26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>
      <p:cViewPr varScale="1">
        <p:scale>
          <a:sx n="89" d="100"/>
          <a:sy n="89" d="100"/>
        </p:scale>
        <p:origin x="-119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65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4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  <p:extLst>
      <p:ext uri="{BB962C8B-B14F-4D97-AF65-F5344CB8AC3E}">
        <p14:creationId xmlns:p14="http://schemas.microsoft.com/office/powerpoint/2010/main" val="33053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58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15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  <p:extLst>
      <p:ext uri="{BB962C8B-B14F-4D97-AF65-F5344CB8AC3E}">
        <p14:creationId xmlns:p14="http://schemas.microsoft.com/office/powerpoint/2010/main" val="176852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889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4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  <p:extLst>
      <p:ext uri="{BB962C8B-B14F-4D97-AF65-F5344CB8AC3E}">
        <p14:creationId xmlns:p14="http://schemas.microsoft.com/office/powerpoint/2010/main" val="208084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9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631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  <p:extLst>
      <p:ext uri="{BB962C8B-B14F-4D97-AF65-F5344CB8AC3E}">
        <p14:creationId xmlns:p14="http://schemas.microsoft.com/office/powerpoint/2010/main" val="249163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003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1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  <p:extLst>
      <p:ext uri="{BB962C8B-B14F-4D97-AF65-F5344CB8AC3E}">
        <p14:creationId xmlns:p14="http://schemas.microsoft.com/office/powerpoint/2010/main" val="249163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003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1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210</Words>
  <Application>Microsoft Office PowerPoint</Application>
  <PresentationFormat>On-screen Show (4:3)</PresentationFormat>
  <Paragraphs>36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2013-05-22T13:22:01Z</dcterms:created>
  <dcterms:modified xsi:type="dcterms:W3CDTF">2013-09-12T08:00:33Z</dcterms:modified>
</cp:coreProperties>
</file>