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logo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2065" b="2065"/>
          <a:stretch>
            <a:fillRect/>
          </a:stretch>
        </p:blipFill>
        <p:spPr>
          <a:xfrm>
            <a:off x="1219465" y="212520"/>
            <a:ext cx="6592895" cy="494467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榮</a:t>
            </a:r>
            <a:r>
              <a:rPr lang="zh-CN" altLang="en-US" sz="4000" dirty="0" smtClean="0"/>
              <a:t>華月餅</a:t>
            </a:r>
            <a:endParaRPr lang="zh-TW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不變的品質 如一的誠意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榮華月餅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Michael Maocheng LI</dc:creator>
  <cp:lastModifiedBy>Michael Maocheng LI</cp:lastModifiedBy>
  <cp:revision>12</cp:revision>
  <dcterms:created xsi:type="dcterms:W3CDTF">2013-09-07T08:28:00Z</dcterms:created>
  <dcterms:modified xsi:type="dcterms:W3CDTF">2013-09-07T08:50:55Z</dcterms:modified>
</cp:coreProperties>
</file>