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1_20130718183425rft712RF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0455" r="10455"/>
          <a:stretch>
            <a:fillRect/>
          </a:stretch>
        </p:blipFill>
        <p:spPr>
          <a:xfrm>
            <a:off x="0" y="-27385"/>
            <a:ext cx="9143999" cy="688538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598566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2">
                    <a:lumMod val="50000"/>
                  </a:schemeClr>
                </a:solidFill>
              </a:rPr>
              <a:t>榮</a:t>
            </a:r>
            <a:r>
              <a:rPr lang="zh-CN" altLang="en-US" sz="6000" dirty="0" smtClean="0">
                <a:solidFill>
                  <a:schemeClr val="tx2">
                    <a:lumMod val="50000"/>
                  </a:schemeClr>
                </a:solidFill>
              </a:rPr>
              <a:t>華冰皮月餅</a:t>
            </a:r>
            <a:endParaRPr lang="zh-TW" altLang="en-US" sz="6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_20130718175849ubp804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2048"/>
            <a:ext cx="9144000" cy="3717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4509120"/>
            <a:ext cx="26324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品質保證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100%</a:t>
            </a:r>
            <a:r>
              <a:rPr lang="zh-CN" altLang="en-US" sz="2800" dirty="0" smtClean="0"/>
              <a:t>香港制造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名</a:t>
            </a:r>
            <a:r>
              <a:rPr lang="zh-CN" altLang="en-US" sz="2800" dirty="0" smtClean="0"/>
              <a:t>師設計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2391" y="-27384"/>
            <a:ext cx="3465513" cy="116205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金沙奶黃餅皮月餅</a:t>
            </a:r>
            <a:endParaRPr lang="zh-TW" altLang="en-US" sz="3200" dirty="0"/>
          </a:p>
        </p:txBody>
      </p:sp>
      <p:pic>
        <p:nvPicPr>
          <p:cNvPr id="7" name="内容占位符 6" descr="namaltaste_detail_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7109"/>
          <a:stretch>
            <a:fillRect/>
          </a:stretch>
        </p:blipFill>
        <p:spPr>
          <a:xfrm>
            <a:off x="3575050" y="1445962"/>
            <a:ext cx="5111750" cy="371123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奶</a:t>
            </a:r>
            <a:r>
              <a:rPr lang="zh-CN" altLang="en-US" sz="3600" dirty="0" smtClean="0"/>
              <a:t>味香濃</a:t>
            </a:r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滑滑奶香</a:t>
            </a:r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甘香蛋黃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namaltaste_detail_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653874"/>
            <a:ext cx="5111750" cy="5091465"/>
          </a:xfrm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242391" y="-27384"/>
            <a:ext cx="34655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金沙奶黃餅皮月餅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清新酸甜</a:t>
            </a:r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曼</a:t>
            </a:r>
            <a:r>
              <a:rPr lang="zh-CN" altLang="en-US" sz="3600" dirty="0" smtClean="0"/>
              <a:t>月莓</a:t>
            </a:r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600" dirty="0" smtClean="0"/>
              <a:t>青蘋果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榮華冰皮月餅</vt:lpstr>
      <vt:lpstr>幻灯片 2</vt:lpstr>
      <vt:lpstr>金沙奶黃餅皮月餅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Michael Maocheng LI</dc:creator>
  <cp:lastModifiedBy>Michael Maocheng LI</cp:lastModifiedBy>
  <cp:revision>43</cp:revision>
  <dcterms:created xsi:type="dcterms:W3CDTF">2013-09-07T08:28:00Z</dcterms:created>
  <dcterms:modified xsi:type="dcterms:W3CDTF">2013-09-07T09:41:32Z</dcterms:modified>
</cp:coreProperties>
</file>