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28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167" y="641373"/>
            <a:ext cx="80077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(2013</a:t>
            </a:r>
            <a:r>
              <a:rPr lang="en-US" b="1" dirty="0" smtClean="0">
                <a:latin typeface="Arial"/>
                <a:cs typeface="Arial"/>
              </a:rPr>
              <a:t>年高考四川卷</a:t>
            </a:r>
            <a:r>
              <a:rPr lang="en-US" b="1" dirty="0" smtClean="0">
                <a:latin typeface="Arial"/>
                <a:cs typeface="Arial"/>
              </a:rPr>
              <a:t>)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在等差数列{</a:t>
            </a:r>
            <a:r>
              <a:rPr lang="en-US" i="1" dirty="0" smtClean="0">
                <a:latin typeface="Arial"/>
                <a:cs typeface="Arial"/>
              </a:rPr>
              <a:t>a</a:t>
            </a:r>
            <a:r>
              <a:rPr lang="en-US" i="1" baseline="-25000" dirty="0" smtClean="0">
                <a:latin typeface="Arial"/>
                <a:cs typeface="Arial"/>
              </a:rPr>
              <a:t>n</a:t>
            </a:r>
            <a:r>
              <a:rPr lang="en-US" dirty="0" smtClean="0">
                <a:latin typeface="Arial"/>
                <a:cs typeface="Arial"/>
              </a:rPr>
              <a:t>}中，</a:t>
            </a:r>
            <a:r>
              <a:rPr lang="en-US" i="1" dirty="0" smtClean="0">
                <a:latin typeface="Arial"/>
                <a:cs typeface="Arial"/>
              </a:rPr>
              <a:t>a</a:t>
            </a:r>
            <a:r>
              <a:rPr lang="en-US" i="1" baseline="-25000" dirty="0" smtClean="0">
                <a:latin typeface="Arial"/>
                <a:cs typeface="Arial"/>
              </a:rPr>
              <a:t>2</a:t>
            </a:r>
            <a:r>
              <a:rPr lang="en-US" i="1" dirty="0" smtClean="0">
                <a:latin typeface="Arial"/>
                <a:cs typeface="Arial"/>
              </a:rPr>
              <a:t> – a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r>
              <a:rPr lang="en-US" baseline="-2500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 8,</a:t>
            </a:r>
            <a:r>
              <a:rPr lang="zh-CN" altLang="en-US" dirty="0" smtClean="0">
                <a:latin typeface="Arial"/>
                <a:cs typeface="Arial"/>
              </a:rPr>
              <a:t> 且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4</a:t>
            </a:r>
            <a:r>
              <a:rPr lang="zh-CN" altLang="en-US" dirty="0" smtClean="0">
                <a:latin typeface="Arial"/>
                <a:cs typeface="Arial"/>
              </a:rPr>
              <a:t>为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2</a:t>
            </a:r>
            <a:r>
              <a:rPr lang="zh-CN" altLang="en-US" dirty="0" smtClean="0">
                <a:latin typeface="Arial"/>
                <a:cs typeface="Arial"/>
              </a:rPr>
              <a:t>和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3</a:t>
            </a:r>
            <a:r>
              <a:rPr lang="zh-CN" altLang="en-US" dirty="0" smtClean="0">
                <a:latin typeface="Arial"/>
                <a:cs typeface="Arial"/>
              </a:rPr>
              <a:t>的等比中项，求数列</a:t>
            </a:r>
            <a:r>
              <a:rPr lang="en-US" altLang="zh-CN" dirty="0" smtClean="0">
                <a:latin typeface="Arial"/>
                <a:cs typeface="Arial"/>
              </a:rPr>
              <a:t>{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n</a:t>
            </a:r>
            <a:r>
              <a:rPr lang="en-US" altLang="zh-CN" dirty="0" smtClean="0">
                <a:latin typeface="Arial"/>
                <a:cs typeface="Arial"/>
              </a:rPr>
              <a:t>}</a:t>
            </a:r>
            <a:r>
              <a:rPr lang="zh-CN" altLang="en-US" dirty="0" smtClean="0">
                <a:latin typeface="Arial"/>
                <a:cs typeface="Arial"/>
              </a:rPr>
              <a:t>的首项</a:t>
            </a:r>
            <a:r>
              <a:rPr lang="zh-CN" altLang="zh-CN" dirty="0" smtClean="0">
                <a:latin typeface="Arial"/>
                <a:cs typeface="Arial"/>
              </a:rPr>
              <a:t>，</a:t>
            </a:r>
            <a:r>
              <a:rPr lang="zh-CN" altLang="en-US" dirty="0" smtClean="0">
                <a:latin typeface="Arial"/>
                <a:cs typeface="Arial"/>
              </a:rPr>
              <a:t>公差及前</a:t>
            </a:r>
            <a:r>
              <a:rPr lang="en-US" altLang="zh-CN" i="1" dirty="0" smtClean="0">
                <a:latin typeface="Arial"/>
                <a:cs typeface="Arial"/>
              </a:rPr>
              <a:t>n</a:t>
            </a:r>
            <a:r>
              <a:rPr lang="zh-CN" altLang="en-US" dirty="0" smtClean="0">
                <a:latin typeface="Arial"/>
                <a:cs typeface="Arial"/>
              </a:rPr>
              <a:t>项和。</a:t>
            </a:r>
            <a:endParaRPr lang="en-US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68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5786" y="533828"/>
            <a:ext cx="77670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/>
                <a:cs typeface="Arial"/>
              </a:rPr>
              <a:t>(2013</a:t>
            </a:r>
            <a:r>
              <a:rPr lang="zh-CN" altLang="en-US" dirty="0" smtClean="0">
                <a:latin typeface="Arial"/>
                <a:cs typeface="Arial"/>
              </a:rPr>
              <a:t>年普通高等学校招生全国统一招生考试江苏卷</a:t>
            </a:r>
            <a:r>
              <a:rPr lang="en-US" dirty="0" smtClean="0">
                <a:latin typeface="Arial"/>
                <a:cs typeface="Arial"/>
              </a:rPr>
              <a:t>)</a:t>
            </a:r>
            <a:r>
              <a:rPr lang="zh-CN" altLang="en-US" dirty="0" smtClean="0">
                <a:latin typeface="Arial"/>
                <a:cs typeface="Arial"/>
              </a:rPr>
              <a:t> 在正项等比数列</a:t>
            </a:r>
            <a:r>
              <a:rPr lang="en-US" altLang="zh-CN" dirty="0" smtClean="0">
                <a:latin typeface="Arial"/>
                <a:cs typeface="Arial"/>
              </a:rPr>
              <a:t>{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n</a:t>
            </a:r>
            <a:r>
              <a:rPr lang="en-US" altLang="zh-CN" dirty="0" smtClean="0">
                <a:latin typeface="Arial"/>
                <a:cs typeface="Arial"/>
              </a:rPr>
              <a:t>}</a:t>
            </a:r>
            <a:r>
              <a:rPr lang="zh-CN" altLang="en-US" dirty="0" smtClean="0">
                <a:latin typeface="Arial"/>
                <a:cs typeface="Arial"/>
              </a:rPr>
              <a:t>中，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5</a:t>
            </a:r>
            <a:r>
              <a:rPr lang="en-US" altLang="zh-CN" dirty="0" smtClean="0">
                <a:latin typeface="Arial"/>
                <a:cs typeface="Arial"/>
              </a:rPr>
              <a:t>=0.5,</a:t>
            </a:r>
            <a:r>
              <a:rPr lang="zh-CN" altLang="en-US" dirty="0" smtClean="0">
                <a:latin typeface="Arial"/>
                <a:cs typeface="Arial"/>
              </a:rPr>
              <a:t> 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6</a:t>
            </a:r>
            <a:r>
              <a:rPr lang="en-US" altLang="zh-CN" dirty="0" smtClean="0">
                <a:latin typeface="Arial"/>
                <a:cs typeface="Arial"/>
              </a:rPr>
              <a:t>+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7</a:t>
            </a:r>
            <a:r>
              <a:rPr lang="en-US" altLang="zh-CN" dirty="0" smtClean="0">
                <a:latin typeface="Arial"/>
                <a:cs typeface="Arial"/>
              </a:rPr>
              <a:t>=3,</a:t>
            </a:r>
            <a:r>
              <a:rPr lang="zh-CN" altLang="en-US" dirty="0" smtClean="0">
                <a:latin typeface="Arial"/>
                <a:cs typeface="Arial"/>
              </a:rPr>
              <a:t> 则满足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1</a:t>
            </a:r>
            <a:r>
              <a:rPr lang="en-US" altLang="zh-CN" dirty="0" smtClean="0">
                <a:latin typeface="Arial"/>
                <a:cs typeface="Arial"/>
              </a:rPr>
              <a:t>+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2</a:t>
            </a:r>
            <a:r>
              <a:rPr lang="en-US" altLang="zh-CN" dirty="0" smtClean="0">
                <a:latin typeface="Arial"/>
                <a:cs typeface="Arial"/>
              </a:rPr>
              <a:t>+…+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n</a:t>
            </a:r>
            <a:r>
              <a:rPr lang="en-US" altLang="zh-CN" dirty="0" smtClean="0">
                <a:latin typeface="Arial"/>
                <a:cs typeface="Arial"/>
              </a:rPr>
              <a:t>&gt;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1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2</a:t>
            </a:r>
            <a:r>
              <a:rPr lang="en-US" altLang="zh-CN" dirty="0" smtClean="0">
                <a:latin typeface="Arial"/>
                <a:cs typeface="Arial"/>
              </a:rPr>
              <a:t>…</a:t>
            </a:r>
            <a:r>
              <a:rPr lang="en-US" altLang="zh-CN" i="1" dirty="0" smtClean="0">
                <a:latin typeface="Arial"/>
                <a:cs typeface="Arial"/>
              </a:rPr>
              <a:t>a</a:t>
            </a:r>
            <a:r>
              <a:rPr lang="en-US" altLang="zh-CN" i="1" baseline="-25000" dirty="0" smtClean="0">
                <a:latin typeface="Arial"/>
                <a:cs typeface="Arial"/>
              </a:rPr>
              <a:t>n</a:t>
            </a:r>
            <a:r>
              <a:rPr lang="zh-CN" altLang="en-US" dirty="0" smtClean="0">
                <a:latin typeface="Arial"/>
                <a:cs typeface="Arial"/>
              </a:rPr>
              <a:t>的最大正整数</a:t>
            </a:r>
            <a:r>
              <a:rPr lang="en-US" altLang="zh-CN" i="1" dirty="0" smtClean="0">
                <a:latin typeface="Arial"/>
                <a:cs typeface="Arial"/>
              </a:rPr>
              <a:t>n</a:t>
            </a:r>
            <a:r>
              <a:rPr lang="zh-CN" altLang="en-US" dirty="0" smtClean="0">
                <a:latin typeface="Arial"/>
                <a:cs typeface="Arial"/>
              </a:rPr>
              <a:t>为</a:t>
            </a:r>
            <a:r>
              <a:rPr lang="zh-CN" altLang="zh-CN" dirty="0" smtClean="0">
                <a:latin typeface="Arial"/>
                <a:cs typeface="Arial"/>
              </a:rPr>
              <a:t>_</a:t>
            </a:r>
            <a:r>
              <a:rPr lang="en-US" altLang="zh-CN" dirty="0" smtClean="0">
                <a:latin typeface="Arial"/>
                <a:cs typeface="Arial"/>
              </a:rPr>
              <a:t>___</a:t>
            </a:r>
            <a:r>
              <a:rPr lang="zh-CN" altLang="en-US" dirty="0" smtClean="0">
                <a:latin typeface="Arial"/>
                <a:cs typeface="Arial"/>
              </a:rPr>
              <a:t>。</a:t>
            </a:r>
            <a:endParaRPr lang="en-US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69142"/>
              </p:ext>
            </p:extLst>
          </p:nvPr>
        </p:nvGraphicFramePr>
        <p:xfrm>
          <a:off x="334880" y="575509"/>
          <a:ext cx="8620889" cy="110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3" imgW="6121400" imgH="787400" progId="Word.Document.12">
                  <p:embed/>
                </p:oleObj>
              </mc:Choice>
              <mc:Fallback>
                <p:oleObj name="Document" r:id="rId3" imgW="6121400" imgH="787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80" y="575509"/>
                        <a:ext cx="8620889" cy="110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72110"/>
              </p:ext>
            </p:extLst>
          </p:nvPr>
        </p:nvGraphicFramePr>
        <p:xfrm>
          <a:off x="669091" y="428791"/>
          <a:ext cx="8536156" cy="359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6121400" imgH="2578100" progId="Word.Document.12">
                  <p:embed/>
                </p:oleObj>
              </mc:Choice>
              <mc:Fallback>
                <p:oleObj name="Document" r:id="rId3" imgW="6121400" imgH="257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091" y="428791"/>
                        <a:ext cx="8536156" cy="359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79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185829"/>
              </p:ext>
            </p:extLst>
          </p:nvPr>
        </p:nvGraphicFramePr>
        <p:xfrm>
          <a:off x="441826" y="465889"/>
          <a:ext cx="8510325" cy="165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826" y="465889"/>
                        <a:ext cx="8510325" cy="165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36344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25</TotalTime>
  <Words>88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Perception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14</cp:revision>
  <dcterms:created xsi:type="dcterms:W3CDTF">2013-09-26T14:17:27Z</dcterms:created>
  <dcterms:modified xsi:type="dcterms:W3CDTF">2013-09-26T14:42:45Z</dcterms:modified>
</cp:coreProperties>
</file>