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12616"/>
              </p:ext>
            </p:extLst>
          </p:nvPr>
        </p:nvGraphicFramePr>
        <p:xfrm>
          <a:off x="598488" y="536575"/>
          <a:ext cx="825658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88" y="536575"/>
                        <a:ext cx="8256587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7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53774"/>
              </p:ext>
            </p:extLst>
          </p:nvPr>
        </p:nvGraphicFramePr>
        <p:xfrm>
          <a:off x="400131" y="569802"/>
          <a:ext cx="8814211" cy="171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131" y="569802"/>
                        <a:ext cx="8814211" cy="171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9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39285"/>
              </p:ext>
            </p:extLst>
          </p:nvPr>
        </p:nvGraphicFramePr>
        <p:xfrm>
          <a:off x="479500" y="359724"/>
          <a:ext cx="8458630" cy="2193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6121400" imgH="1587500" progId="Word.Document.12">
                  <p:embed/>
                </p:oleObj>
              </mc:Choice>
              <mc:Fallback>
                <p:oleObj name="Document" r:id="rId3" imgW="61214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500" y="359724"/>
                        <a:ext cx="8458630" cy="2193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8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37817"/>
              </p:ext>
            </p:extLst>
          </p:nvPr>
        </p:nvGraphicFramePr>
        <p:xfrm>
          <a:off x="677923" y="424275"/>
          <a:ext cx="9424746" cy="183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23" y="424275"/>
                        <a:ext cx="9424746" cy="183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380532"/>
              </p:ext>
            </p:extLst>
          </p:nvPr>
        </p:nvGraphicFramePr>
        <p:xfrm>
          <a:off x="386902" y="461162"/>
          <a:ext cx="8389669" cy="107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6121400" imgH="787400" progId="Word.Document.12">
                  <p:embed/>
                </p:oleObj>
              </mc:Choice>
              <mc:Fallback>
                <p:oleObj name="Document" r:id="rId3" imgW="6121400" imgH="78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902" y="461162"/>
                        <a:ext cx="8389669" cy="1079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57246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Perception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6</cp:revision>
  <dcterms:created xsi:type="dcterms:W3CDTF">2013-09-26T14:43:54Z</dcterms:created>
  <dcterms:modified xsi:type="dcterms:W3CDTF">2013-09-26T14:55:53Z</dcterms:modified>
</cp:coreProperties>
</file>