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在下列问题中，各采用什么抽取样本较为合适？</a:t>
            </a:r>
            <a:endParaRPr lang="en-US" altLang="zh-CN" sz="4000" dirty="0" smtClean="0">
              <a:solidFill>
                <a:schemeClr val="bg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从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20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台彩电中抽取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4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台进行质量检验；</a:t>
            </a:r>
            <a:endParaRPr lang="en-US" altLang="zh-CN" sz="4000" dirty="0" smtClean="0">
              <a:solidFill>
                <a:schemeClr val="bg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  <a:p>
            <a:pPr marL="342900" indent="-342900">
              <a:buAutoNum type="arabicParenBoth"/>
            </a:pPr>
            <a:r>
              <a:rPr lang="zh-CN" altLang="en-US" sz="4000" dirty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科学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会堂有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排座位，每排有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40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个座位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(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座位号为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1-40). 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一次报告会坐满了听众，会后为听取意见留下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32</a:t>
            </a:r>
            <a:r>
              <a:rPr lang="zh-CN" altLang="en-US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名听众进行座谈</a:t>
            </a:r>
            <a:r>
              <a:rPr lang="en-US" altLang="zh-CN" sz="4000" dirty="0" smtClean="0">
                <a:solidFill>
                  <a:schemeClr val="bg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.</a:t>
            </a:r>
            <a:endParaRPr lang="en-US" sz="4000" dirty="0">
              <a:solidFill>
                <a:schemeClr val="bg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6</cp:revision>
  <dcterms:created xsi:type="dcterms:W3CDTF">2006-08-16T00:00:00Z</dcterms:created>
  <dcterms:modified xsi:type="dcterms:W3CDTF">2013-10-19T13:17:21Z</dcterms:modified>
</cp:coreProperties>
</file>