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在下列问题中，各采用什么抽取样本较为合适？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arenBoth"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台彩电中抽取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台进行质量检验；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arenBoth"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会堂有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排座位，每排有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个座位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座位号为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1-40).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一次报告会坐满了听众，会后为听取意见留下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名听众进行座谈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7</cp:revision>
  <dcterms:created xsi:type="dcterms:W3CDTF">2006-08-16T00:00:00Z</dcterms:created>
  <dcterms:modified xsi:type="dcterms:W3CDTF">2013-10-20T13:26:00Z</dcterms:modified>
</cp:coreProperties>
</file>