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ANG\Desktop\432615341_7b2b15d06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2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4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HANG\Desktop\5522650823_bb64758b15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74274" cy="567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1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</cp:revision>
  <dcterms:created xsi:type="dcterms:W3CDTF">2006-08-16T00:00:00Z</dcterms:created>
  <dcterms:modified xsi:type="dcterms:W3CDTF">2013-09-10T04:58:13Z</dcterms:modified>
</cp:coreProperties>
</file>