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2BBE-90AE-40A5-93CF-E55093349D56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0876-5885-4308-9771-4901220E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7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2BBE-90AE-40A5-93CF-E55093349D56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0876-5885-4308-9771-4901220E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2BBE-90AE-40A5-93CF-E55093349D56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0876-5885-4308-9771-4901220E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2BBE-90AE-40A5-93CF-E55093349D56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0876-5885-4308-9771-4901220E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2BBE-90AE-40A5-93CF-E55093349D56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0876-5885-4308-9771-4901220E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2BBE-90AE-40A5-93CF-E55093349D56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0876-5885-4308-9771-4901220E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2BBE-90AE-40A5-93CF-E55093349D56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0876-5885-4308-9771-4901220E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7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2BBE-90AE-40A5-93CF-E55093349D56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0876-5885-4308-9771-4901220E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9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2BBE-90AE-40A5-93CF-E55093349D56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0876-5885-4308-9771-4901220E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4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2BBE-90AE-40A5-93CF-E55093349D56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0876-5885-4308-9771-4901220E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1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2BBE-90AE-40A5-93CF-E55093349D56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0876-5885-4308-9771-4901220E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2BBE-90AE-40A5-93CF-E55093349D56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0876-5885-4308-9771-4901220E0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0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HANG\Desktop\8904048841_f64aa43918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1496"/>
            <a:ext cx="9144000" cy="51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4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2</cp:revision>
  <dcterms:created xsi:type="dcterms:W3CDTF">2013-09-10T04:39:57Z</dcterms:created>
  <dcterms:modified xsi:type="dcterms:W3CDTF">2013-09-10T04:41:33Z</dcterms:modified>
</cp:coreProperties>
</file>