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00"/>
    <a:srgbClr val="006300"/>
    <a:srgbClr val="00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572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从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30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个足球中抽取</a:t>
            </a:r>
            <a:r>
              <a:rPr lang="en-US" altLang="zh-CN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10</a:t>
            </a:r>
            <a:r>
              <a:rPr lang="zh-CN" altLang="en-US" sz="4000" dirty="0" smtClean="0">
                <a:solidFill>
                  <a:schemeClr val="bg1"/>
                </a:solidFill>
                <a:latin typeface="迷你简硬笔楷书" panose="03000509000000000000" pitchFamily="65" charset="-122"/>
                <a:ea typeface="迷你简硬笔楷书" panose="03000509000000000000" pitchFamily="65" charset="-122"/>
              </a:rPr>
              <a:t>个进行质量检测，说明利用随机数表法抽取这个样本的步骤及公平性</a:t>
            </a:r>
            <a:endParaRPr lang="en-US" sz="4000" dirty="0">
              <a:solidFill>
                <a:schemeClr val="bg1"/>
              </a:solidFill>
              <a:latin typeface="迷你简硬笔楷书" panose="03000509000000000000" pitchFamily="65" charset="-122"/>
              <a:ea typeface="迷你简硬笔楷书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6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5</cp:revision>
  <dcterms:created xsi:type="dcterms:W3CDTF">2006-08-16T00:00:00Z</dcterms:created>
  <dcterms:modified xsi:type="dcterms:W3CDTF">2013-10-19T11:28:00Z</dcterms:modified>
</cp:coreProperties>
</file>