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澳</a:t>
            </a:r>
            <a:r>
              <a:rPr lang="zh-CN" altLang="en-US" dirty="0" smtClean="0"/>
              <a:t>門文化一日游景點門票</a:t>
            </a:r>
            <a:endParaRPr lang="en-US" dirty="0"/>
          </a:p>
        </p:txBody>
      </p:sp>
      <p:pic>
        <p:nvPicPr>
          <p:cNvPr id="1026" name="Picture 2" descr="C:\Users\HenryXia\Desktop\MIF Presentation\Images\maca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1000"/>
            <a:ext cx="9144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3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2</cp:revision>
  <dcterms:created xsi:type="dcterms:W3CDTF">2006-08-16T00:00:00Z</dcterms:created>
  <dcterms:modified xsi:type="dcterms:W3CDTF">2013-09-09T07:09:44Z</dcterms:modified>
</cp:coreProperties>
</file>