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海</a:t>
            </a:r>
            <a:r>
              <a:rPr lang="zh-CN" altLang="en-US" dirty="0" smtClean="0"/>
              <a:t>带绿豆沙</a:t>
            </a:r>
            <a:endParaRPr lang="en-US" dirty="0"/>
          </a:p>
        </p:txBody>
      </p:sp>
      <p:pic>
        <p:nvPicPr>
          <p:cNvPr id="1026" name="Picture 2" descr="C:\Users\HenryXia\Desktop\MIF Presentation\Images\海带绿豆沙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8717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8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红豆黑米冰沙</a:t>
            </a:r>
            <a:endParaRPr lang="en-US" dirty="0"/>
          </a:p>
        </p:txBody>
      </p:sp>
      <p:pic>
        <p:nvPicPr>
          <p:cNvPr id="2050" name="Picture 2" descr="C:\Users\HenryXia\Desktop\MIF Presentation\Images\红豆黑米冰沙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0"/>
            <a:ext cx="80191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6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芒果班戟</a:t>
            </a:r>
            <a:endParaRPr lang="en-US" dirty="0"/>
          </a:p>
        </p:txBody>
      </p:sp>
      <p:pic>
        <p:nvPicPr>
          <p:cNvPr id="3074" name="Picture 2" descr="C:\Users\HenryXia\Desktop\MIF Presentation\Images\芒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032"/>
            <a:ext cx="9138051" cy="60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0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马蜂窝</a:t>
            </a:r>
            <a:endParaRPr lang="en-US" dirty="0"/>
          </a:p>
        </p:txBody>
      </p:sp>
      <p:pic>
        <p:nvPicPr>
          <p:cNvPr id="4098" name="Picture 2" descr="C:\Users\HenryXia\Desktop\MIF Presentation\Images\马蜂窝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1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2013-09-09T04:18:56Z</dcterms:modified>
</cp:coreProperties>
</file>