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世界各地明信片</a:t>
            </a:r>
            <a:endParaRPr lang="en-US" dirty="0"/>
          </a:p>
        </p:txBody>
      </p:sp>
      <p:pic>
        <p:nvPicPr>
          <p:cNvPr id="1026" name="Picture 2" descr="C:\Users\HenryXia\Desktop\MIF Presentation\Images\post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928"/>
            <a:ext cx="9144000" cy="607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2013-09-09T07:17:41Z</dcterms:modified>
</cp:coreProperties>
</file>