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平面几何的向量计算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向量计算</a:t>
            </a:r>
            <a:r>
              <a:rPr lang="en-US" altLang="zh-CN" dirty="0" smtClean="0"/>
              <a:t>1</a:t>
            </a:r>
          </a:p>
          <a:p>
            <a:endParaRPr lang="en-US" dirty="0"/>
          </a:p>
          <a:p>
            <a:r>
              <a:rPr lang="zh-CN" altLang="en-US" dirty="0" smtClean="0"/>
              <a:t>向量计算</a:t>
            </a:r>
            <a:r>
              <a:rPr lang="en-US" altLang="zh-CN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42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0</TotalTime>
  <Words>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Travelogue</vt:lpstr>
      <vt:lpstr>平面几何的向量计算</vt:lpstr>
    </vt:vector>
  </TitlesOfParts>
  <Company>Q-daan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平面几何的向量计算</dc:title>
  <dc:creator>Maocheng Li</dc:creator>
  <cp:lastModifiedBy>Maocheng Li</cp:lastModifiedBy>
  <cp:revision>1</cp:revision>
  <dcterms:created xsi:type="dcterms:W3CDTF">2013-11-12T05:08:19Z</dcterms:created>
  <dcterms:modified xsi:type="dcterms:W3CDTF">2013-11-12T05:09:03Z</dcterms:modified>
</cp:coreProperties>
</file>