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nryXia\Desktop\MIF Presentation\Images\brother-mfc-j5910dw-printer-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6" y="514350"/>
            <a:ext cx="8548414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0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2013-09-09T03:03:22Z</dcterms:modified>
</cp:coreProperties>
</file>